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7" r:id="rId7"/>
    <p:sldId id="262" r:id="rId8"/>
    <p:sldId id="274" r:id="rId9"/>
    <p:sldId id="273" r:id="rId10"/>
    <p:sldId id="275" r:id="rId11"/>
    <p:sldId id="276" r:id="rId12"/>
    <p:sldId id="277" r:id="rId13"/>
    <p:sldId id="263" r:id="rId14"/>
    <p:sldId id="269" r:id="rId15"/>
    <p:sldId id="270" r:id="rId16"/>
    <p:sldId id="271" r:id="rId17"/>
    <p:sldId id="272" r:id="rId18"/>
    <p:sldId id="264" r:id="rId19"/>
    <p:sldId id="265" r:id="rId20"/>
    <p:sldId id="266" r:id="rId21"/>
    <p:sldId id="278" r:id="rId22"/>
    <p:sldId id="279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02" y="-3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E2C288-3BD0-439F-BB74-7179ADBF752C}" type="datetimeFigureOut">
              <a:rPr lang="en-US" smtClean="0"/>
              <a:pPr/>
              <a:t>11/21/2013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650-D405-4B92-A4D5-4DF5E63B1DE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1" name="Picture 5" descr="LeftArrow"/>
          <p:cNvPicPr>
            <a:picLocks noChangeAspect="1" noChangeArrowheads="1"/>
          </p:cNvPicPr>
          <p:nvPr/>
        </p:nvPicPr>
        <p:blipFill>
          <a:blip r:embed="rId2" cstate="print"/>
          <a:srcRect l="12666" t="28667" r="12666" b="25999"/>
          <a:stretch>
            <a:fillRect/>
          </a:stretch>
        </p:blipFill>
        <p:spPr bwMode="auto">
          <a:xfrm>
            <a:off x="1524000" y="350838"/>
            <a:ext cx="6324600" cy="3840162"/>
          </a:xfrm>
          <a:prstGeom prst="rect">
            <a:avLst/>
          </a:prstGeom>
          <a:noFill/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0" y="3870325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 dirty="0" err="1"/>
              <a:t>nach</a:t>
            </a:r>
            <a:r>
              <a:rPr lang="en-US" sz="9000" dirty="0"/>
              <a:t> Links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http://t3.gstatic.com/images?q=tbn:ANd9GcRCu66AHJGs5afJZCH4Drir00oMNx54-tWaR6CRAa6MTuuWMuj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9144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2"/>
          <p:cNvSpPr/>
          <p:nvPr/>
        </p:nvSpPr>
        <p:spPr>
          <a:xfrm rot="5400000">
            <a:off x="1817687" y="3592513"/>
            <a:ext cx="1673225" cy="226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2286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err="1" smtClean="0"/>
              <a:t>bis</a:t>
            </a:r>
            <a:r>
              <a:rPr lang="en-US" sz="7200" dirty="0" smtClean="0"/>
              <a:t> </a:t>
            </a:r>
            <a:r>
              <a:rPr lang="en-US" sz="7200" dirty="0" err="1" smtClean="0"/>
              <a:t>zumPark</a:t>
            </a:r>
            <a:endParaRPr lang="en-US" sz="7200" dirty="0"/>
          </a:p>
        </p:txBody>
      </p:sp>
      <p:pic>
        <p:nvPicPr>
          <p:cNvPr id="6" name="Picture 4" descr="C:\Documents and Settings\ahart\Local Settings\Temporary Internet Files\Content.IE5\P7Y29W10\MC900434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39624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8" descr="http://www.tv-irsee.de/images/fussball_symb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04800"/>
            <a:ext cx="43719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1371600" y="4038600"/>
            <a:ext cx="26670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dirty="0" err="1" smtClean="0"/>
              <a:t>bis</a:t>
            </a:r>
            <a:r>
              <a:rPr lang="en-US" sz="6600" dirty="0" smtClean="0"/>
              <a:t> </a:t>
            </a:r>
            <a:r>
              <a:rPr lang="en-US" sz="6600" dirty="0" err="1" smtClean="0"/>
              <a:t>zum</a:t>
            </a:r>
            <a:r>
              <a:rPr lang="en-US" sz="6600" dirty="0" smtClean="0"/>
              <a:t> </a:t>
            </a:r>
            <a:r>
              <a:rPr lang="en-US" sz="6600" dirty="0" err="1" smtClean="0"/>
              <a:t>Sportplatz</a:t>
            </a:r>
            <a:endParaRPr lang="en-US" sz="6600" dirty="0"/>
          </a:p>
        </p:txBody>
      </p:sp>
      <p:pic>
        <p:nvPicPr>
          <p:cNvPr id="6" name="Picture 4" descr="C:\Documents and Settings\ahart\Local Settings\Temporary Internet Files\Content.IE5\P7Y29W10\MC900434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3657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24584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752600" y="4343400"/>
            <a:ext cx="2514600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43" name="Picture 20" descr="http://1.bp.blogspot.com/_yatHggOZ-P4/S-yN07t3-8I/AAAAAAAAABE/thR6ecJR15I/s1600/440px-Deutsche-post-hor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14400"/>
            <a:ext cx="5029200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err="1" smtClean="0"/>
              <a:t>bis</a:t>
            </a:r>
            <a:r>
              <a:rPr lang="en-US" sz="7200" dirty="0" smtClean="0"/>
              <a:t> </a:t>
            </a:r>
            <a:r>
              <a:rPr lang="en-US" sz="7200" dirty="0" err="1" smtClean="0"/>
              <a:t>zur</a:t>
            </a:r>
            <a:r>
              <a:rPr lang="en-US" sz="7200" dirty="0" smtClean="0"/>
              <a:t> Post</a:t>
            </a:r>
            <a:endParaRPr lang="en-US" sz="7200" dirty="0"/>
          </a:p>
        </p:txBody>
      </p:sp>
      <p:pic>
        <p:nvPicPr>
          <p:cNvPr id="6" name="Picture 4" descr="C:\Documents and Settings\ahart\Local Settings\Temporary Internet Files\Content.IE5\P7Y29W10\MC900434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41910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2"/>
          <p:cNvSpPr txBox="1">
            <a:spLocks noChangeArrowheads="1"/>
          </p:cNvSpPr>
          <p:nvPr/>
        </p:nvSpPr>
        <p:spPr bwMode="auto">
          <a:xfrm>
            <a:off x="0" y="19050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/>
              <a:t>an dem(r) ____ vorbei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6" descr="http://www.sondershausen.de/cms/upload/Allgemein/pressebilder/rathaus_stadtwappen.JPG"/>
          <p:cNvPicPr>
            <a:picLocks noChangeAspect="1" noChangeArrowheads="1"/>
          </p:cNvPicPr>
          <p:nvPr/>
        </p:nvPicPr>
        <p:blipFill>
          <a:blip r:embed="rId2" cstate="print"/>
          <a:srcRect l="33333" t="23669" r="29333" b="21893"/>
          <a:stretch>
            <a:fillRect/>
          </a:stretch>
        </p:blipFill>
        <p:spPr bwMode="auto">
          <a:xfrm>
            <a:off x="1524000" y="1143000"/>
            <a:ext cx="45720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 rot="16200000" flipH="1">
            <a:off x="5394325" y="4054475"/>
            <a:ext cx="1462087" cy="17351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an </a:t>
            </a:r>
            <a:r>
              <a:rPr lang="en-US" sz="7200" dirty="0" err="1" smtClean="0"/>
              <a:t>dem</a:t>
            </a:r>
            <a:r>
              <a:rPr lang="en-US" sz="7200" dirty="0" smtClean="0"/>
              <a:t> </a:t>
            </a:r>
            <a:r>
              <a:rPr lang="en-US" sz="7200" dirty="0" err="1" smtClean="0"/>
              <a:t>Rathaus</a:t>
            </a:r>
            <a:r>
              <a:rPr lang="en-US" sz="7200" dirty="0" smtClean="0"/>
              <a:t> </a:t>
            </a:r>
            <a:r>
              <a:rPr lang="en-US" sz="7200" dirty="0" err="1" smtClean="0"/>
              <a:t>vorbei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-0.57812 -0.0064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9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0" descr="http://t3.gstatic.com/images?q=tbn:ANd9GcRCu66AHJGs5afJZCH4Drir00oMNx54-tWaR6CRAa6MTuuWMuj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914400"/>
            <a:ext cx="3886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Up Arrow 2"/>
          <p:cNvSpPr/>
          <p:nvPr/>
        </p:nvSpPr>
        <p:spPr>
          <a:xfrm rot="5400000">
            <a:off x="1817687" y="3592513"/>
            <a:ext cx="1673225" cy="22606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2286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an </a:t>
            </a:r>
            <a:r>
              <a:rPr lang="en-US" sz="7200" dirty="0" err="1" smtClean="0"/>
              <a:t>dem</a:t>
            </a:r>
            <a:r>
              <a:rPr lang="en-US" sz="7200" dirty="0" smtClean="0"/>
              <a:t> Park </a:t>
            </a:r>
            <a:r>
              <a:rPr lang="en-US" sz="7200" dirty="0" err="1" smtClean="0"/>
              <a:t>vorbei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2.59259E-6 L 0.62639 0.0002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8" descr="http://www.tv-irsee.de/images/fussball_symbo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0" y="304800"/>
            <a:ext cx="4371975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ight Arrow 2"/>
          <p:cNvSpPr/>
          <p:nvPr/>
        </p:nvSpPr>
        <p:spPr>
          <a:xfrm>
            <a:off x="1371600" y="4038600"/>
            <a:ext cx="2667000" cy="990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dirty="0" smtClean="0"/>
              <a:t>an </a:t>
            </a:r>
            <a:r>
              <a:rPr lang="en-US" sz="6600" dirty="0" err="1" smtClean="0"/>
              <a:t>dem</a:t>
            </a:r>
            <a:r>
              <a:rPr lang="en-US" sz="6600" dirty="0" smtClean="0"/>
              <a:t> </a:t>
            </a:r>
            <a:r>
              <a:rPr lang="en-US" sz="6600" dirty="0" err="1" smtClean="0"/>
              <a:t>Sportplatz</a:t>
            </a:r>
            <a:r>
              <a:rPr lang="en-US" sz="6600" dirty="0" smtClean="0"/>
              <a:t> </a:t>
            </a:r>
            <a:r>
              <a:rPr lang="en-US" sz="6600" dirty="0" err="1" smtClean="0"/>
              <a:t>vorbei</a:t>
            </a:r>
            <a:endParaRPr lang="en-US" sz="6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1.11111E-6 L 0.60417 0.0055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02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Arrow 1"/>
          <p:cNvSpPr/>
          <p:nvPr/>
        </p:nvSpPr>
        <p:spPr>
          <a:xfrm>
            <a:off x="1752600" y="4343400"/>
            <a:ext cx="2514600" cy="16764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10243" name="Picture 20" descr="http://1.bp.blogspot.com/_yatHggOZ-P4/S-yN07t3-8I/AAAAAAAAABE/thR6ecJR15I/s1600/440px-Deutsche-post-horn.sv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14400"/>
            <a:ext cx="5029200" cy="333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smtClean="0"/>
              <a:t>an </a:t>
            </a:r>
            <a:r>
              <a:rPr lang="en-US" sz="7200" dirty="0" err="1" smtClean="0"/>
              <a:t>der</a:t>
            </a:r>
            <a:r>
              <a:rPr lang="en-US" sz="7200" dirty="0" smtClean="0"/>
              <a:t> Post </a:t>
            </a:r>
            <a:r>
              <a:rPr lang="en-US" sz="7200" dirty="0" err="1" smtClean="0"/>
              <a:t>vorbei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44444E-6 L 0.5875 4.44444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2"/>
          <p:cNvSpPr txBox="1">
            <a:spLocks noChangeArrowheads="1"/>
          </p:cNvSpPr>
          <p:nvPr/>
        </p:nvSpPr>
        <p:spPr bwMode="auto">
          <a:xfrm>
            <a:off x="0" y="4343400"/>
            <a:ext cx="9144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6600" dirty="0" err="1"/>
              <a:t>Dann</a:t>
            </a:r>
            <a:r>
              <a:rPr lang="en-US" sz="6600" dirty="0"/>
              <a:t> </a:t>
            </a:r>
            <a:r>
              <a:rPr lang="en-US" sz="6600" dirty="0" err="1"/>
              <a:t>gehst</a:t>
            </a:r>
            <a:r>
              <a:rPr lang="en-US" sz="6600" dirty="0"/>
              <a:t> du die (</a:t>
            </a:r>
            <a:r>
              <a:rPr lang="en-US" sz="6600" dirty="0" err="1"/>
              <a:t>dritte</a:t>
            </a:r>
            <a:r>
              <a:rPr lang="en-US" sz="6600" dirty="0"/>
              <a:t>) </a:t>
            </a:r>
            <a:r>
              <a:rPr lang="en-US" sz="6600" dirty="0" err="1"/>
              <a:t>Stra</a:t>
            </a:r>
            <a:r>
              <a:rPr lang="en-US" sz="6600" dirty="0" err="1">
                <a:cs typeface="Arial" charset="0"/>
              </a:rPr>
              <a:t>ße</a:t>
            </a:r>
            <a:r>
              <a:rPr lang="en-US" sz="6600" dirty="0">
                <a:cs typeface="Arial" charset="0"/>
              </a:rPr>
              <a:t> </a:t>
            </a:r>
            <a:r>
              <a:rPr lang="en-US" sz="6600" dirty="0" err="1" smtClean="0">
                <a:cs typeface="Arial" charset="0"/>
              </a:rPr>
              <a:t>rechts</a:t>
            </a:r>
            <a:r>
              <a:rPr lang="en-US" sz="6600" dirty="0" smtClean="0">
                <a:cs typeface="Arial" charset="0"/>
              </a:rPr>
              <a:t>(links)</a:t>
            </a:r>
            <a:endParaRPr lang="en-US" sz="6600" dirty="0">
              <a:cs typeface="Arial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53151" t="56211" r="37315" b="35049"/>
          <a:stretch>
            <a:fillRect/>
          </a:stretch>
        </p:blipFill>
        <p:spPr bwMode="auto">
          <a:xfrm>
            <a:off x="2286000" y="762000"/>
            <a:ext cx="48768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2"/>
          <p:cNvSpPr txBox="1">
            <a:spLocks noChangeArrowheads="1"/>
          </p:cNvSpPr>
          <p:nvPr/>
        </p:nvSpPr>
        <p:spPr bwMode="auto">
          <a:xfrm>
            <a:off x="0" y="3717925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/>
              <a:t>an </a:t>
            </a:r>
            <a:r>
              <a:rPr lang="en-US" sz="10000" dirty="0" err="1"/>
              <a:t>der</a:t>
            </a:r>
            <a:r>
              <a:rPr lang="en-US" sz="10000" dirty="0"/>
              <a:t> </a:t>
            </a:r>
            <a:r>
              <a:rPr lang="en-US" sz="10000" dirty="0" err="1"/>
              <a:t>Kreuzung</a:t>
            </a:r>
            <a:endParaRPr lang="en-US" sz="10000" dirty="0"/>
          </a:p>
        </p:txBody>
      </p:sp>
      <p:pic>
        <p:nvPicPr>
          <p:cNvPr id="1026" name="Picture 2" descr="C:\Documents and Settings\ahart\Local Settings\Temporary Internet Files\Content.IE5\WZZQT151\MC900411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533400"/>
            <a:ext cx="4320012" cy="34433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0" y="3870325"/>
            <a:ext cx="914400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 dirty="0" err="1"/>
              <a:t>nach</a:t>
            </a:r>
            <a:r>
              <a:rPr lang="en-US" sz="9000" dirty="0"/>
              <a:t> </a:t>
            </a:r>
            <a:r>
              <a:rPr lang="en-US" sz="9000" dirty="0" err="1"/>
              <a:t>Rechts</a:t>
            </a:r>
            <a:endParaRPr lang="en-US" sz="9000" dirty="0"/>
          </a:p>
        </p:txBody>
      </p:sp>
      <p:pic>
        <p:nvPicPr>
          <p:cNvPr id="26629" name="Picture 5" descr="RightArrow"/>
          <p:cNvPicPr>
            <a:picLocks noChangeAspect="1" noChangeArrowheads="1"/>
          </p:cNvPicPr>
          <p:nvPr/>
        </p:nvPicPr>
        <p:blipFill>
          <a:blip r:embed="rId2" cstate="print"/>
          <a:srcRect l="12666" t="28667" r="12666" b="28667"/>
          <a:stretch>
            <a:fillRect/>
          </a:stretch>
        </p:blipFill>
        <p:spPr bwMode="auto">
          <a:xfrm>
            <a:off x="1371600" y="533400"/>
            <a:ext cx="6400800" cy="3657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4038600"/>
            <a:ext cx="91440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>
                <a:cs typeface="Arial" charset="0"/>
              </a:rPr>
              <a:t>über</a:t>
            </a:r>
            <a:r>
              <a:rPr lang="en-US" sz="10000" dirty="0">
                <a:cs typeface="Arial" charset="0"/>
              </a:rPr>
              <a:t> die </a:t>
            </a:r>
            <a:r>
              <a:rPr lang="en-US" sz="10000" dirty="0" err="1">
                <a:cs typeface="Arial" charset="0"/>
              </a:rPr>
              <a:t>Kreuzung</a:t>
            </a:r>
            <a:endParaRPr lang="en-US" sz="10000" dirty="0">
              <a:cs typeface="Arial" charset="0"/>
            </a:endParaRPr>
          </a:p>
        </p:txBody>
      </p:sp>
      <p:pic>
        <p:nvPicPr>
          <p:cNvPr id="2050" name="Picture 2" descr="C:\Documents and Settings\ahart\Local Settings\Temporary Internet Files\Content.IE5\WZZQT151\MC90041143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838200"/>
            <a:ext cx="4320012" cy="3443335"/>
          </a:xfrm>
          <a:prstGeom prst="rect">
            <a:avLst/>
          </a:prstGeom>
          <a:noFill/>
        </p:spPr>
      </p:pic>
      <p:sp>
        <p:nvSpPr>
          <p:cNvPr id="4" name="Circular Arrow 3"/>
          <p:cNvSpPr/>
          <p:nvPr/>
        </p:nvSpPr>
        <p:spPr>
          <a:xfrm>
            <a:off x="1981200" y="0"/>
            <a:ext cx="5334000" cy="3429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/>
          <p:cNvSpPr txBox="1">
            <a:spLocks noChangeArrowheads="1"/>
          </p:cNvSpPr>
          <p:nvPr/>
        </p:nvSpPr>
        <p:spPr bwMode="auto">
          <a:xfrm>
            <a:off x="0" y="403860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>
                <a:cs typeface="Arial" charset="0"/>
              </a:rPr>
              <a:t>über</a:t>
            </a:r>
            <a:r>
              <a:rPr lang="en-US" sz="10000" dirty="0">
                <a:cs typeface="Arial" charset="0"/>
              </a:rPr>
              <a:t> die </a:t>
            </a:r>
            <a:r>
              <a:rPr lang="en-US" sz="10000" dirty="0" err="1" smtClean="0">
                <a:cs typeface="Arial" charset="0"/>
              </a:rPr>
              <a:t>Brücke</a:t>
            </a:r>
            <a:endParaRPr lang="en-US" sz="10000" dirty="0">
              <a:cs typeface="Arial" charset="0"/>
            </a:endParaRPr>
          </a:p>
        </p:txBody>
      </p:sp>
      <p:pic>
        <p:nvPicPr>
          <p:cNvPr id="4102" name="Picture 6" descr="C:\Documents and Settings\ahart\Local Settings\Temporary Internet Files\Content.IE5\P7Y29W10\MC90033645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3200" y="1371600"/>
            <a:ext cx="4342943" cy="2635312"/>
          </a:xfrm>
          <a:prstGeom prst="rect">
            <a:avLst/>
          </a:prstGeom>
          <a:noFill/>
        </p:spPr>
      </p:pic>
      <p:sp>
        <p:nvSpPr>
          <p:cNvPr id="4" name="Circular Arrow 3"/>
          <p:cNvSpPr/>
          <p:nvPr/>
        </p:nvSpPr>
        <p:spPr>
          <a:xfrm>
            <a:off x="1981200" y="0"/>
            <a:ext cx="5334000" cy="3429000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Turn signal mirr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19200"/>
            <a:ext cx="4762500" cy="3571875"/>
          </a:xfrm>
          <a:prstGeom prst="rect">
            <a:avLst/>
          </a:prstGeom>
          <a:noFill/>
        </p:spPr>
      </p:pic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502920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 smtClean="0">
                <a:cs typeface="Arial" charset="0"/>
              </a:rPr>
              <a:t>Bieg</a:t>
            </a:r>
            <a:r>
              <a:rPr lang="en-US" sz="10000" dirty="0" smtClean="0">
                <a:cs typeface="Arial" charset="0"/>
              </a:rPr>
              <a:t> links </a:t>
            </a:r>
            <a:r>
              <a:rPr lang="en-US" sz="10000" dirty="0" err="1" smtClean="0">
                <a:cs typeface="Arial" charset="0"/>
              </a:rPr>
              <a:t>ab</a:t>
            </a:r>
            <a:r>
              <a:rPr lang="en-US" sz="10000" dirty="0" smtClean="0">
                <a:cs typeface="Arial" charset="0"/>
              </a:rPr>
              <a:t>!</a:t>
            </a:r>
            <a:endParaRPr lang="en-US" sz="10000" dirty="0">
              <a:cs typeface="Arial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/>
        </p:nvSpPr>
        <p:spPr bwMode="auto">
          <a:xfrm>
            <a:off x="152400" y="5029200"/>
            <a:ext cx="91440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 smtClean="0">
                <a:cs typeface="Arial" charset="0"/>
              </a:rPr>
              <a:t>Bieg</a:t>
            </a:r>
            <a:r>
              <a:rPr lang="en-US" sz="10000" dirty="0" smtClean="0">
                <a:cs typeface="Arial" charset="0"/>
              </a:rPr>
              <a:t> </a:t>
            </a:r>
            <a:r>
              <a:rPr lang="en-US" sz="10000" dirty="0" err="1" smtClean="0">
                <a:cs typeface="Arial" charset="0"/>
              </a:rPr>
              <a:t>rechts</a:t>
            </a:r>
            <a:r>
              <a:rPr lang="en-US" sz="10000" dirty="0" smtClean="0">
                <a:cs typeface="Arial" charset="0"/>
              </a:rPr>
              <a:t> </a:t>
            </a:r>
            <a:r>
              <a:rPr lang="en-US" sz="10000" dirty="0" err="1" smtClean="0">
                <a:cs typeface="Arial" charset="0"/>
              </a:rPr>
              <a:t>ab</a:t>
            </a:r>
            <a:r>
              <a:rPr lang="en-US" sz="10000" dirty="0" smtClean="0">
                <a:cs typeface="Arial" charset="0"/>
              </a:rPr>
              <a:t>!</a:t>
            </a:r>
            <a:endParaRPr lang="en-US" sz="10000" dirty="0">
              <a:cs typeface="Arial" charset="0"/>
            </a:endParaRPr>
          </a:p>
        </p:txBody>
      </p:sp>
      <p:pic>
        <p:nvPicPr>
          <p:cNvPr id="4" name="Picture 2" descr="Turn signal mirr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05000" y="762000"/>
            <a:ext cx="5118100" cy="3838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0" y="4648200"/>
            <a:ext cx="914400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/>
              <a:t>geradeaus</a:t>
            </a:r>
            <a:endParaRPr lang="en-US" sz="10000" dirty="0"/>
          </a:p>
        </p:txBody>
      </p:sp>
      <p:pic>
        <p:nvPicPr>
          <p:cNvPr id="27653" name="Picture 5" descr="1236267953161373652paulo_tavares_Straight_A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8600"/>
            <a:ext cx="4405313" cy="449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0" y="182880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/>
              <a:t>auf der rechten Seite</a:t>
            </a:r>
          </a:p>
        </p:txBody>
      </p:sp>
      <p:sp>
        <p:nvSpPr>
          <p:cNvPr id="3" name="Rounded Rectangle 2"/>
          <p:cNvSpPr/>
          <p:nvPr/>
        </p:nvSpPr>
        <p:spPr>
          <a:xfrm>
            <a:off x="6019800" y="3276600"/>
            <a:ext cx="2819400" cy="2590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ultiply 3"/>
          <p:cNvSpPr/>
          <p:nvPr/>
        </p:nvSpPr>
        <p:spPr>
          <a:xfrm>
            <a:off x="7696200" y="4343400"/>
            <a:ext cx="1143000" cy="12192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0" y="2057400"/>
            <a:ext cx="914400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9000" dirty="0"/>
              <a:t>auf </a:t>
            </a:r>
            <a:r>
              <a:rPr lang="en-US" sz="9000" dirty="0" err="1"/>
              <a:t>der</a:t>
            </a:r>
            <a:r>
              <a:rPr lang="en-US" sz="9000" dirty="0"/>
              <a:t> </a:t>
            </a:r>
            <a:r>
              <a:rPr lang="en-US" sz="9000" dirty="0" err="1"/>
              <a:t>linken</a:t>
            </a:r>
            <a:r>
              <a:rPr lang="en-US" sz="9000" dirty="0"/>
              <a:t> </a:t>
            </a:r>
            <a:r>
              <a:rPr lang="en-US" sz="9000" dirty="0" err="1"/>
              <a:t>Seite</a:t>
            </a:r>
            <a:endParaRPr lang="en-US" sz="9000" dirty="0"/>
          </a:p>
        </p:txBody>
      </p:sp>
      <p:sp>
        <p:nvSpPr>
          <p:cNvPr id="3" name="Rounded Rectangle 2"/>
          <p:cNvSpPr/>
          <p:nvPr/>
        </p:nvSpPr>
        <p:spPr>
          <a:xfrm>
            <a:off x="381000" y="3810000"/>
            <a:ext cx="2819400" cy="2590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Multiply 3"/>
          <p:cNvSpPr/>
          <p:nvPr/>
        </p:nvSpPr>
        <p:spPr>
          <a:xfrm>
            <a:off x="609600" y="4800600"/>
            <a:ext cx="1143000" cy="1219200"/>
          </a:xfrm>
          <a:prstGeom prst="mathMultipl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n>
                <a:solidFill>
                  <a:srgbClr val="C00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AutoShape 4"/>
          <p:cNvSpPr>
            <a:spLocks noChangeAspect="1" noChangeArrowheads="1" noTextEdit="1"/>
          </p:cNvSpPr>
          <p:nvPr/>
        </p:nvSpPr>
        <p:spPr bwMode="auto">
          <a:xfrm>
            <a:off x="3048000" y="2057400"/>
            <a:ext cx="3678238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8" name="Freeform 6"/>
          <p:cNvSpPr>
            <a:spLocks/>
          </p:cNvSpPr>
          <p:nvPr/>
        </p:nvSpPr>
        <p:spPr bwMode="auto">
          <a:xfrm>
            <a:off x="3430588" y="2390775"/>
            <a:ext cx="2878138" cy="2586038"/>
          </a:xfrm>
          <a:custGeom>
            <a:avLst/>
            <a:gdLst/>
            <a:ahLst/>
            <a:cxnLst>
              <a:cxn ang="0">
                <a:pos x="999" y="1625"/>
              </a:cxn>
              <a:cxn ang="0">
                <a:pos x="1133" y="1603"/>
              </a:cxn>
              <a:cxn ang="0">
                <a:pos x="1259" y="1565"/>
              </a:cxn>
              <a:cxn ang="0">
                <a:pos x="1376" y="1511"/>
              </a:cxn>
              <a:cxn ang="0">
                <a:pos x="1483" y="1443"/>
              </a:cxn>
              <a:cxn ang="0">
                <a:pos x="1578" y="1363"/>
              </a:cxn>
              <a:cxn ang="0">
                <a:pos x="1658" y="1270"/>
              </a:cxn>
              <a:cxn ang="0">
                <a:pos x="1724" y="1168"/>
              </a:cxn>
              <a:cxn ang="0">
                <a:pos x="1772" y="1058"/>
              </a:cxn>
              <a:cxn ang="0">
                <a:pos x="1802" y="939"/>
              </a:cxn>
              <a:cxn ang="0">
                <a:pos x="1813" y="816"/>
              </a:cxn>
              <a:cxn ang="0">
                <a:pos x="1802" y="691"/>
              </a:cxn>
              <a:cxn ang="0">
                <a:pos x="1772" y="573"/>
              </a:cxn>
              <a:cxn ang="0">
                <a:pos x="1724" y="462"/>
              </a:cxn>
              <a:cxn ang="0">
                <a:pos x="1658" y="359"/>
              </a:cxn>
              <a:cxn ang="0">
                <a:pos x="1578" y="267"/>
              </a:cxn>
              <a:cxn ang="0">
                <a:pos x="1483" y="186"/>
              </a:cxn>
              <a:cxn ang="0">
                <a:pos x="1376" y="119"/>
              </a:cxn>
              <a:cxn ang="0">
                <a:pos x="1259" y="64"/>
              </a:cxn>
              <a:cxn ang="0">
                <a:pos x="1133" y="26"/>
              </a:cxn>
              <a:cxn ang="0">
                <a:pos x="999" y="5"/>
              </a:cxn>
              <a:cxn ang="0">
                <a:pos x="860" y="1"/>
              </a:cxn>
              <a:cxn ang="0">
                <a:pos x="724" y="17"/>
              </a:cxn>
              <a:cxn ang="0">
                <a:pos x="594" y="50"/>
              </a:cxn>
              <a:cxn ang="0">
                <a:pos x="474" y="98"/>
              </a:cxn>
              <a:cxn ang="0">
                <a:pos x="364" y="162"/>
              </a:cxn>
              <a:cxn ang="0">
                <a:pos x="266" y="238"/>
              </a:cxn>
              <a:cxn ang="0">
                <a:pos x="180" y="327"/>
              </a:cxn>
              <a:cxn ang="0">
                <a:pos x="109" y="427"/>
              </a:cxn>
              <a:cxn ang="0">
                <a:pos x="54" y="535"/>
              </a:cxn>
              <a:cxn ang="0">
                <a:pos x="19" y="651"/>
              </a:cxn>
              <a:cxn ang="0">
                <a:pos x="1" y="774"/>
              </a:cxn>
              <a:cxn ang="0">
                <a:pos x="5" y="899"/>
              </a:cxn>
              <a:cxn ang="0">
                <a:pos x="28" y="1019"/>
              </a:cxn>
              <a:cxn ang="0">
                <a:pos x="71" y="1133"/>
              </a:cxn>
              <a:cxn ang="0">
                <a:pos x="132" y="1237"/>
              </a:cxn>
              <a:cxn ang="0">
                <a:pos x="206" y="1333"/>
              </a:cxn>
              <a:cxn ang="0">
                <a:pos x="296" y="1417"/>
              </a:cxn>
              <a:cxn ang="0">
                <a:pos x="400" y="1491"/>
              </a:cxn>
              <a:cxn ang="0">
                <a:pos x="514" y="1549"/>
              </a:cxn>
              <a:cxn ang="0">
                <a:pos x="637" y="1593"/>
              </a:cxn>
              <a:cxn ang="0">
                <a:pos x="769" y="1620"/>
              </a:cxn>
              <a:cxn ang="0">
                <a:pos x="906" y="1629"/>
              </a:cxn>
            </a:cxnLst>
            <a:rect l="0" t="0" r="r" b="b"/>
            <a:pathLst>
              <a:path w="1813" h="1629">
                <a:moveTo>
                  <a:pt x="906" y="1629"/>
                </a:moveTo>
                <a:lnTo>
                  <a:pt x="952" y="1628"/>
                </a:lnTo>
                <a:lnTo>
                  <a:pt x="999" y="1625"/>
                </a:lnTo>
                <a:lnTo>
                  <a:pt x="1044" y="1620"/>
                </a:lnTo>
                <a:lnTo>
                  <a:pt x="1089" y="1613"/>
                </a:lnTo>
                <a:lnTo>
                  <a:pt x="1133" y="1603"/>
                </a:lnTo>
                <a:lnTo>
                  <a:pt x="1176" y="1593"/>
                </a:lnTo>
                <a:lnTo>
                  <a:pt x="1218" y="1580"/>
                </a:lnTo>
                <a:lnTo>
                  <a:pt x="1259" y="1565"/>
                </a:lnTo>
                <a:lnTo>
                  <a:pt x="1299" y="1549"/>
                </a:lnTo>
                <a:lnTo>
                  <a:pt x="1338" y="1531"/>
                </a:lnTo>
                <a:lnTo>
                  <a:pt x="1376" y="1511"/>
                </a:lnTo>
                <a:lnTo>
                  <a:pt x="1413" y="1491"/>
                </a:lnTo>
                <a:lnTo>
                  <a:pt x="1448" y="1467"/>
                </a:lnTo>
                <a:lnTo>
                  <a:pt x="1483" y="1443"/>
                </a:lnTo>
                <a:lnTo>
                  <a:pt x="1516" y="1417"/>
                </a:lnTo>
                <a:lnTo>
                  <a:pt x="1547" y="1391"/>
                </a:lnTo>
                <a:lnTo>
                  <a:pt x="1578" y="1363"/>
                </a:lnTo>
                <a:lnTo>
                  <a:pt x="1606" y="1333"/>
                </a:lnTo>
                <a:lnTo>
                  <a:pt x="1632" y="1302"/>
                </a:lnTo>
                <a:lnTo>
                  <a:pt x="1658" y="1270"/>
                </a:lnTo>
                <a:lnTo>
                  <a:pt x="1681" y="1237"/>
                </a:lnTo>
                <a:lnTo>
                  <a:pt x="1703" y="1204"/>
                </a:lnTo>
                <a:lnTo>
                  <a:pt x="1724" y="1168"/>
                </a:lnTo>
                <a:lnTo>
                  <a:pt x="1741" y="1133"/>
                </a:lnTo>
                <a:lnTo>
                  <a:pt x="1758" y="1096"/>
                </a:lnTo>
                <a:lnTo>
                  <a:pt x="1772" y="1058"/>
                </a:lnTo>
                <a:lnTo>
                  <a:pt x="1784" y="1019"/>
                </a:lnTo>
                <a:lnTo>
                  <a:pt x="1794" y="980"/>
                </a:lnTo>
                <a:lnTo>
                  <a:pt x="1802" y="939"/>
                </a:lnTo>
                <a:lnTo>
                  <a:pt x="1808" y="899"/>
                </a:lnTo>
                <a:lnTo>
                  <a:pt x="1811" y="857"/>
                </a:lnTo>
                <a:lnTo>
                  <a:pt x="1813" y="816"/>
                </a:lnTo>
                <a:lnTo>
                  <a:pt x="1811" y="774"/>
                </a:lnTo>
                <a:lnTo>
                  <a:pt x="1808" y="733"/>
                </a:lnTo>
                <a:lnTo>
                  <a:pt x="1802" y="691"/>
                </a:lnTo>
                <a:lnTo>
                  <a:pt x="1794" y="651"/>
                </a:lnTo>
                <a:lnTo>
                  <a:pt x="1784" y="612"/>
                </a:lnTo>
                <a:lnTo>
                  <a:pt x="1772" y="573"/>
                </a:lnTo>
                <a:lnTo>
                  <a:pt x="1758" y="535"/>
                </a:lnTo>
                <a:lnTo>
                  <a:pt x="1741" y="498"/>
                </a:lnTo>
                <a:lnTo>
                  <a:pt x="1724" y="462"/>
                </a:lnTo>
                <a:lnTo>
                  <a:pt x="1703" y="427"/>
                </a:lnTo>
                <a:lnTo>
                  <a:pt x="1681" y="392"/>
                </a:lnTo>
                <a:lnTo>
                  <a:pt x="1658" y="359"/>
                </a:lnTo>
                <a:lnTo>
                  <a:pt x="1632" y="327"/>
                </a:lnTo>
                <a:lnTo>
                  <a:pt x="1606" y="296"/>
                </a:lnTo>
                <a:lnTo>
                  <a:pt x="1578" y="267"/>
                </a:lnTo>
                <a:lnTo>
                  <a:pt x="1547" y="238"/>
                </a:lnTo>
                <a:lnTo>
                  <a:pt x="1516" y="212"/>
                </a:lnTo>
                <a:lnTo>
                  <a:pt x="1483" y="186"/>
                </a:lnTo>
                <a:lnTo>
                  <a:pt x="1448" y="162"/>
                </a:lnTo>
                <a:lnTo>
                  <a:pt x="1413" y="139"/>
                </a:lnTo>
                <a:lnTo>
                  <a:pt x="1376" y="119"/>
                </a:lnTo>
                <a:lnTo>
                  <a:pt x="1338" y="98"/>
                </a:lnTo>
                <a:lnTo>
                  <a:pt x="1299" y="81"/>
                </a:lnTo>
                <a:lnTo>
                  <a:pt x="1259" y="64"/>
                </a:lnTo>
                <a:lnTo>
                  <a:pt x="1218" y="50"/>
                </a:lnTo>
                <a:lnTo>
                  <a:pt x="1176" y="37"/>
                </a:lnTo>
                <a:lnTo>
                  <a:pt x="1133" y="26"/>
                </a:lnTo>
                <a:lnTo>
                  <a:pt x="1089" y="17"/>
                </a:lnTo>
                <a:lnTo>
                  <a:pt x="1044" y="9"/>
                </a:lnTo>
                <a:lnTo>
                  <a:pt x="999" y="5"/>
                </a:lnTo>
                <a:lnTo>
                  <a:pt x="952" y="1"/>
                </a:lnTo>
                <a:lnTo>
                  <a:pt x="906" y="0"/>
                </a:lnTo>
                <a:lnTo>
                  <a:pt x="860" y="1"/>
                </a:lnTo>
                <a:lnTo>
                  <a:pt x="814" y="5"/>
                </a:lnTo>
                <a:lnTo>
                  <a:pt x="769" y="9"/>
                </a:lnTo>
                <a:lnTo>
                  <a:pt x="724" y="17"/>
                </a:lnTo>
                <a:lnTo>
                  <a:pt x="680" y="26"/>
                </a:lnTo>
                <a:lnTo>
                  <a:pt x="637" y="37"/>
                </a:lnTo>
                <a:lnTo>
                  <a:pt x="594" y="50"/>
                </a:lnTo>
                <a:lnTo>
                  <a:pt x="554" y="64"/>
                </a:lnTo>
                <a:lnTo>
                  <a:pt x="514" y="81"/>
                </a:lnTo>
                <a:lnTo>
                  <a:pt x="474" y="98"/>
                </a:lnTo>
                <a:lnTo>
                  <a:pt x="436" y="119"/>
                </a:lnTo>
                <a:lnTo>
                  <a:pt x="400" y="139"/>
                </a:lnTo>
                <a:lnTo>
                  <a:pt x="364" y="162"/>
                </a:lnTo>
                <a:lnTo>
                  <a:pt x="330" y="186"/>
                </a:lnTo>
                <a:lnTo>
                  <a:pt x="296" y="212"/>
                </a:lnTo>
                <a:lnTo>
                  <a:pt x="266" y="238"/>
                </a:lnTo>
                <a:lnTo>
                  <a:pt x="235" y="267"/>
                </a:lnTo>
                <a:lnTo>
                  <a:pt x="206" y="296"/>
                </a:lnTo>
                <a:lnTo>
                  <a:pt x="180" y="327"/>
                </a:lnTo>
                <a:lnTo>
                  <a:pt x="154" y="359"/>
                </a:lnTo>
                <a:lnTo>
                  <a:pt x="132" y="392"/>
                </a:lnTo>
                <a:lnTo>
                  <a:pt x="109" y="427"/>
                </a:lnTo>
                <a:lnTo>
                  <a:pt x="89" y="462"/>
                </a:lnTo>
                <a:lnTo>
                  <a:pt x="71" y="498"/>
                </a:lnTo>
                <a:lnTo>
                  <a:pt x="54" y="535"/>
                </a:lnTo>
                <a:lnTo>
                  <a:pt x="40" y="573"/>
                </a:lnTo>
                <a:lnTo>
                  <a:pt x="28" y="612"/>
                </a:lnTo>
                <a:lnTo>
                  <a:pt x="19" y="651"/>
                </a:lnTo>
                <a:lnTo>
                  <a:pt x="11" y="691"/>
                </a:lnTo>
                <a:lnTo>
                  <a:pt x="5" y="733"/>
                </a:lnTo>
                <a:lnTo>
                  <a:pt x="1" y="774"/>
                </a:lnTo>
                <a:lnTo>
                  <a:pt x="0" y="816"/>
                </a:lnTo>
                <a:lnTo>
                  <a:pt x="1" y="857"/>
                </a:lnTo>
                <a:lnTo>
                  <a:pt x="5" y="899"/>
                </a:lnTo>
                <a:lnTo>
                  <a:pt x="11" y="939"/>
                </a:lnTo>
                <a:lnTo>
                  <a:pt x="19" y="980"/>
                </a:lnTo>
                <a:lnTo>
                  <a:pt x="28" y="1019"/>
                </a:lnTo>
                <a:lnTo>
                  <a:pt x="40" y="1058"/>
                </a:lnTo>
                <a:lnTo>
                  <a:pt x="54" y="1096"/>
                </a:lnTo>
                <a:lnTo>
                  <a:pt x="71" y="1133"/>
                </a:lnTo>
                <a:lnTo>
                  <a:pt x="89" y="1168"/>
                </a:lnTo>
                <a:lnTo>
                  <a:pt x="109" y="1204"/>
                </a:lnTo>
                <a:lnTo>
                  <a:pt x="132" y="1237"/>
                </a:lnTo>
                <a:lnTo>
                  <a:pt x="154" y="1270"/>
                </a:lnTo>
                <a:lnTo>
                  <a:pt x="180" y="1302"/>
                </a:lnTo>
                <a:lnTo>
                  <a:pt x="206" y="1333"/>
                </a:lnTo>
                <a:lnTo>
                  <a:pt x="235" y="1363"/>
                </a:lnTo>
                <a:lnTo>
                  <a:pt x="266" y="1391"/>
                </a:lnTo>
                <a:lnTo>
                  <a:pt x="296" y="1417"/>
                </a:lnTo>
                <a:lnTo>
                  <a:pt x="330" y="1443"/>
                </a:lnTo>
                <a:lnTo>
                  <a:pt x="364" y="1467"/>
                </a:lnTo>
                <a:lnTo>
                  <a:pt x="400" y="1491"/>
                </a:lnTo>
                <a:lnTo>
                  <a:pt x="436" y="1511"/>
                </a:lnTo>
                <a:lnTo>
                  <a:pt x="474" y="1531"/>
                </a:lnTo>
                <a:lnTo>
                  <a:pt x="514" y="1549"/>
                </a:lnTo>
                <a:lnTo>
                  <a:pt x="554" y="1565"/>
                </a:lnTo>
                <a:lnTo>
                  <a:pt x="594" y="1580"/>
                </a:lnTo>
                <a:lnTo>
                  <a:pt x="637" y="1593"/>
                </a:lnTo>
                <a:lnTo>
                  <a:pt x="680" y="1603"/>
                </a:lnTo>
                <a:lnTo>
                  <a:pt x="724" y="1613"/>
                </a:lnTo>
                <a:lnTo>
                  <a:pt x="769" y="1620"/>
                </a:lnTo>
                <a:lnTo>
                  <a:pt x="814" y="1625"/>
                </a:lnTo>
                <a:lnTo>
                  <a:pt x="860" y="1628"/>
                </a:lnTo>
                <a:lnTo>
                  <a:pt x="906" y="1629"/>
                </a:lnTo>
                <a:close/>
              </a:path>
            </a:pathLst>
          </a:custGeom>
          <a:solidFill>
            <a:srgbClr val="BFDDF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2" name="Freeform 10"/>
          <p:cNvSpPr>
            <a:spLocks/>
          </p:cNvSpPr>
          <p:nvPr/>
        </p:nvSpPr>
        <p:spPr bwMode="auto">
          <a:xfrm>
            <a:off x="5251450" y="2324100"/>
            <a:ext cx="1466850" cy="2914650"/>
          </a:xfrm>
          <a:custGeom>
            <a:avLst/>
            <a:gdLst/>
            <a:ahLst/>
            <a:cxnLst>
              <a:cxn ang="0">
                <a:pos x="470" y="0"/>
              </a:cxn>
              <a:cxn ang="0">
                <a:pos x="470" y="221"/>
              </a:cxn>
              <a:cxn ang="0">
                <a:pos x="186" y="221"/>
              </a:cxn>
              <a:cxn ang="0">
                <a:pos x="186" y="446"/>
              </a:cxn>
              <a:cxn ang="0">
                <a:pos x="1" y="445"/>
              </a:cxn>
              <a:cxn ang="0">
                <a:pos x="1" y="1375"/>
              </a:cxn>
              <a:cxn ang="0">
                <a:pos x="0" y="1836"/>
              </a:cxn>
              <a:cxn ang="0">
                <a:pos x="924" y="1829"/>
              </a:cxn>
              <a:cxn ang="0">
                <a:pos x="924" y="0"/>
              </a:cxn>
              <a:cxn ang="0">
                <a:pos x="470" y="0"/>
              </a:cxn>
            </a:cxnLst>
            <a:rect l="0" t="0" r="r" b="b"/>
            <a:pathLst>
              <a:path w="924" h="1836">
                <a:moveTo>
                  <a:pt x="470" y="0"/>
                </a:moveTo>
                <a:lnTo>
                  <a:pt x="470" y="221"/>
                </a:lnTo>
                <a:lnTo>
                  <a:pt x="186" y="221"/>
                </a:lnTo>
                <a:lnTo>
                  <a:pt x="186" y="446"/>
                </a:lnTo>
                <a:lnTo>
                  <a:pt x="1" y="445"/>
                </a:lnTo>
                <a:lnTo>
                  <a:pt x="1" y="1375"/>
                </a:lnTo>
                <a:lnTo>
                  <a:pt x="0" y="1836"/>
                </a:lnTo>
                <a:lnTo>
                  <a:pt x="924" y="1829"/>
                </a:lnTo>
                <a:lnTo>
                  <a:pt x="924" y="0"/>
                </a:lnTo>
                <a:lnTo>
                  <a:pt x="470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3" name="Freeform 11"/>
          <p:cNvSpPr>
            <a:spLocks/>
          </p:cNvSpPr>
          <p:nvPr/>
        </p:nvSpPr>
        <p:spPr bwMode="auto">
          <a:xfrm>
            <a:off x="3492500" y="4637088"/>
            <a:ext cx="3233738" cy="639763"/>
          </a:xfrm>
          <a:custGeom>
            <a:avLst/>
            <a:gdLst/>
            <a:ahLst/>
            <a:cxnLst>
              <a:cxn ang="0">
                <a:pos x="2031" y="403"/>
              </a:cxn>
              <a:cxn ang="0">
                <a:pos x="2037" y="0"/>
              </a:cxn>
              <a:cxn ang="0">
                <a:pos x="7" y="0"/>
              </a:cxn>
              <a:cxn ang="0">
                <a:pos x="0" y="403"/>
              </a:cxn>
              <a:cxn ang="0">
                <a:pos x="2031" y="403"/>
              </a:cxn>
            </a:cxnLst>
            <a:rect l="0" t="0" r="r" b="b"/>
            <a:pathLst>
              <a:path w="2037" h="403">
                <a:moveTo>
                  <a:pt x="2031" y="403"/>
                </a:moveTo>
                <a:lnTo>
                  <a:pt x="2037" y="0"/>
                </a:lnTo>
                <a:lnTo>
                  <a:pt x="7" y="0"/>
                </a:lnTo>
                <a:lnTo>
                  <a:pt x="0" y="403"/>
                </a:lnTo>
                <a:lnTo>
                  <a:pt x="2031" y="403"/>
                </a:lnTo>
                <a:close/>
              </a:path>
            </a:pathLst>
          </a:custGeom>
          <a:solidFill>
            <a:srgbClr val="7F7F7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5938838" y="3798888"/>
            <a:ext cx="112713" cy="8429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0" name="Freeform 18"/>
          <p:cNvSpPr>
            <a:spLocks/>
          </p:cNvSpPr>
          <p:nvPr/>
        </p:nvSpPr>
        <p:spPr bwMode="auto">
          <a:xfrm>
            <a:off x="5537200" y="2990850"/>
            <a:ext cx="935038" cy="936625"/>
          </a:xfrm>
          <a:custGeom>
            <a:avLst/>
            <a:gdLst/>
            <a:ahLst/>
            <a:cxnLst>
              <a:cxn ang="0">
                <a:pos x="589" y="296"/>
              </a:cxn>
              <a:cxn ang="0">
                <a:pos x="295" y="0"/>
              </a:cxn>
              <a:cxn ang="0">
                <a:pos x="0" y="296"/>
              </a:cxn>
              <a:cxn ang="0">
                <a:pos x="295" y="590"/>
              </a:cxn>
              <a:cxn ang="0">
                <a:pos x="589" y="296"/>
              </a:cxn>
            </a:cxnLst>
            <a:rect l="0" t="0" r="r" b="b"/>
            <a:pathLst>
              <a:path w="589" h="590">
                <a:moveTo>
                  <a:pt x="589" y="296"/>
                </a:moveTo>
                <a:lnTo>
                  <a:pt x="295" y="0"/>
                </a:lnTo>
                <a:lnTo>
                  <a:pt x="0" y="296"/>
                </a:lnTo>
                <a:lnTo>
                  <a:pt x="295" y="590"/>
                </a:lnTo>
                <a:lnTo>
                  <a:pt x="589" y="296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1" name="Freeform 19"/>
          <p:cNvSpPr>
            <a:spLocks/>
          </p:cNvSpPr>
          <p:nvPr/>
        </p:nvSpPr>
        <p:spPr bwMode="auto">
          <a:xfrm>
            <a:off x="5735638" y="3179763"/>
            <a:ext cx="538163" cy="538163"/>
          </a:xfrm>
          <a:custGeom>
            <a:avLst/>
            <a:gdLst/>
            <a:ahLst/>
            <a:cxnLst>
              <a:cxn ang="0">
                <a:pos x="339" y="134"/>
              </a:cxn>
              <a:cxn ang="0">
                <a:pos x="205" y="134"/>
              </a:cxn>
              <a:cxn ang="0">
                <a:pos x="205" y="0"/>
              </a:cxn>
              <a:cxn ang="0">
                <a:pos x="135" y="0"/>
              </a:cxn>
              <a:cxn ang="0">
                <a:pos x="135" y="134"/>
              </a:cxn>
              <a:cxn ang="0">
                <a:pos x="0" y="134"/>
              </a:cxn>
              <a:cxn ang="0">
                <a:pos x="0" y="205"/>
              </a:cxn>
              <a:cxn ang="0">
                <a:pos x="135" y="205"/>
              </a:cxn>
              <a:cxn ang="0">
                <a:pos x="135" y="339"/>
              </a:cxn>
              <a:cxn ang="0">
                <a:pos x="205" y="339"/>
              </a:cxn>
              <a:cxn ang="0">
                <a:pos x="205" y="205"/>
              </a:cxn>
              <a:cxn ang="0">
                <a:pos x="339" y="205"/>
              </a:cxn>
              <a:cxn ang="0">
                <a:pos x="339" y="134"/>
              </a:cxn>
            </a:cxnLst>
            <a:rect l="0" t="0" r="r" b="b"/>
            <a:pathLst>
              <a:path w="339" h="339">
                <a:moveTo>
                  <a:pt x="339" y="134"/>
                </a:moveTo>
                <a:lnTo>
                  <a:pt x="205" y="134"/>
                </a:lnTo>
                <a:lnTo>
                  <a:pt x="205" y="0"/>
                </a:lnTo>
                <a:lnTo>
                  <a:pt x="135" y="0"/>
                </a:lnTo>
                <a:lnTo>
                  <a:pt x="135" y="134"/>
                </a:lnTo>
                <a:lnTo>
                  <a:pt x="0" y="134"/>
                </a:lnTo>
                <a:lnTo>
                  <a:pt x="0" y="205"/>
                </a:lnTo>
                <a:lnTo>
                  <a:pt x="135" y="205"/>
                </a:lnTo>
                <a:lnTo>
                  <a:pt x="135" y="339"/>
                </a:lnTo>
                <a:lnTo>
                  <a:pt x="205" y="339"/>
                </a:lnTo>
                <a:lnTo>
                  <a:pt x="205" y="205"/>
                </a:lnTo>
                <a:lnTo>
                  <a:pt x="339" y="205"/>
                </a:lnTo>
                <a:lnTo>
                  <a:pt x="339" y="134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2" name="Freeform 20"/>
          <p:cNvSpPr>
            <a:spLocks/>
          </p:cNvSpPr>
          <p:nvPr/>
        </p:nvSpPr>
        <p:spPr bwMode="auto">
          <a:xfrm>
            <a:off x="4895850" y="4637088"/>
            <a:ext cx="1830388" cy="639763"/>
          </a:xfrm>
          <a:custGeom>
            <a:avLst/>
            <a:gdLst/>
            <a:ahLst/>
            <a:cxnLst>
              <a:cxn ang="0">
                <a:pos x="1153" y="0"/>
              </a:cxn>
              <a:cxn ang="0">
                <a:pos x="0" y="403"/>
              </a:cxn>
              <a:cxn ang="0">
                <a:pos x="1153" y="403"/>
              </a:cxn>
              <a:cxn ang="0">
                <a:pos x="1153" y="0"/>
              </a:cxn>
            </a:cxnLst>
            <a:rect l="0" t="0" r="r" b="b"/>
            <a:pathLst>
              <a:path w="1153" h="403">
                <a:moveTo>
                  <a:pt x="1153" y="0"/>
                </a:moveTo>
                <a:lnTo>
                  <a:pt x="0" y="403"/>
                </a:lnTo>
                <a:lnTo>
                  <a:pt x="1153" y="403"/>
                </a:lnTo>
                <a:lnTo>
                  <a:pt x="1153" y="0"/>
                </a:lnTo>
                <a:close/>
              </a:path>
            </a:pathLst>
          </a:custGeom>
          <a:solidFill>
            <a:srgbClr val="BFBFBF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6167438" y="2452688"/>
            <a:ext cx="122238" cy="171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4" name="Rectangle 22"/>
          <p:cNvSpPr>
            <a:spLocks noChangeArrowheads="1"/>
          </p:cNvSpPr>
          <p:nvPr/>
        </p:nvSpPr>
        <p:spPr bwMode="auto">
          <a:xfrm>
            <a:off x="6421438" y="2452688"/>
            <a:ext cx="122238" cy="1714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5" name="Rectangle 23"/>
          <p:cNvSpPr>
            <a:spLocks noChangeArrowheads="1"/>
          </p:cNvSpPr>
          <p:nvPr/>
        </p:nvSpPr>
        <p:spPr bwMode="auto">
          <a:xfrm>
            <a:off x="6167438" y="2762250"/>
            <a:ext cx="122238" cy="1730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96" name="Rectangle 24"/>
          <p:cNvSpPr>
            <a:spLocks noChangeArrowheads="1"/>
          </p:cNvSpPr>
          <p:nvPr/>
        </p:nvSpPr>
        <p:spPr bwMode="auto">
          <a:xfrm>
            <a:off x="6421438" y="2762250"/>
            <a:ext cx="122238" cy="1730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4" name="Group 33"/>
          <p:cNvGrpSpPr/>
          <p:nvPr/>
        </p:nvGrpSpPr>
        <p:grpSpPr>
          <a:xfrm>
            <a:off x="381000" y="2057400"/>
            <a:ext cx="2516188" cy="2876551"/>
            <a:chOff x="381000" y="2057400"/>
            <a:chExt cx="2516188" cy="2876551"/>
          </a:xfrm>
        </p:grpSpPr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1817688" y="2057400"/>
              <a:ext cx="403225" cy="1123950"/>
            </a:xfrm>
            <a:custGeom>
              <a:avLst/>
              <a:gdLst/>
              <a:ahLst/>
              <a:cxnLst>
                <a:cxn ang="0">
                  <a:pos x="95" y="102"/>
                </a:cxn>
                <a:cxn ang="0">
                  <a:pos x="172" y="0"/>
                </a:cxn>
                <a:cxn ang="0">
                  <a:pos x="171" y="133"/>
                </a:cxn>
                <a:cxn ang="0">
                  <a:pos x="254" y="149"/>
                </a:cxn>
                <a:cxn ang="0">
                  <a:pos x="143" y="210"/>
                </a:cxn>
                <a:cxn ang="0">
                  <a:pos x="143" y="312"/>
                </a:cxn>
                <a:cxn ang="0">
                  <a:pos x="143" y="313"/>
                </a:cxn>
                <a:cxn ang="0">
                  <a:pos x="145" y="317"/>
                </a:cxn>
                <a:cxn ang="0">
                  <a:pos x="147" y="321"/>
                </a:cxn>
                <a:cxn ang="0">
                  <a:pos x="153" y="329"/>
                </a:cxn>
                <a:cxn ang="0">
                  <a:pos x="162" y="338"/>
                </a:cxn>
                <a:cxn ang="0">
                  <a:pos x="172" y="347"/>
                </a:cxn>
                <a:cxn ang="0">
                  <a:pos x="188" y="359"/>
                </a:cxn>
                <a:cxn ang="0">
                  <a:pos x="207" y="372"/>
                </a:cxn>
                <a:cxn ang="0">
                  <a:pos x="165" y="416"/>
                </a:cxn>
                <a:cxn ang="0">
                  <a:pos x="162" y="538"/>
                </a:cxn>
                <a:cxn ang="0">
                  <a:pos x="74" y="549"/>
                </a:cxn>
                <a:cxn ang="0">
                  <a:pos x="74" y="708"/>
                </a:cxn>
                <a:cxn ang="0">
                  <a:pos x="0" y="708"/>
                </a:cxn>
                <a:cxn ang="0">
                  <a:pos x="0" y="4"/>
                </a:cxn>
                <a:cxn ang="0">
                  <a:pos x="95" y="102"/>
                </a:cxn>
              </a:cxnLst>
              <a:rect l="0" t="0" r="r" b="b"/>
              <a:pathLst>
                <a:path w="254" h="708">
                  <a:moveTo>
                    <a:pt x="95" y="102"/>
                  </a:moveTo>
                  <a:lnTo>
                    <a:pt x="172" y="0"/>
                  </a:lnTo>
                  <a:lnTo>
                    <a:pt x="171" y="133"/>
                  </a:lnTo>
                  <a:lnTo>
                    <a:pt x="254" y="149"/>
                  </a:lnTo>
                  <a:lnTo>
                    <a:pt x="143" y="210"/>
                  </a:lnTo>
                  <a:lnTo>
                    <a:pt x="143" y="312"/>
                  </a:lnTo>
                  <a:lnTo>
                    <a:pt x="143" y="313"/>
                  </a:lnTo>
                  <a:lnTo>
                    <a:pt x="145" y="317"/>
                  </a:lnTo>
                  <a:lnTo>
                    <a:pt x="147" y="321"/>
                  </a:lnTo>
                  <a:lnTo>
                    <a:pt x="153" y="329"/>
                  </a:lnTo>
                  <a:lnTo>
                    <a:pt x="162" y="338"/>
                  </a:lnTo>
                  <a:lnTo>
                    <a:pt x="172" y="347"/>
                  </a:lnTo>
                  <a:lnTo>
                    <a:pt x="188" y="359"/>
                  </a:lnTo>
                  <a:lnTo>
                    <a:pt x="207" y="372"/>
                  </a:lnTo>
                  <a:lnTo>
                    <a:pt x="165" y="416"/>
                  </a:lnTo>
                  <a:lnTo>
                    <a:pt x="162" y="538"/>
                  </a:lnTo>
                  <a:lnTo>
                    <a:pt x="74" y="549"/>
                  </a:lnTo>
                  <a:lnTo>
                    <a:pt x="74" y="708"/>
                  </a:lnTo>
                  <a:lnTo>
                    <a:pt x="0" y="708"/>
                  </a:lnTo>
                  <a:lnTo>
                    <a:pt x="0" y="4"/>
                  </a:lnTo>
                  <a:lnTo>
                    <a:pt x="95" y="10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1857375" y="2536825"/>
              <a:ext cx="141288" cy="71438"/>
            </a:xfrm>
            <a:custGeom>
              <a:avLst/>
              <a:gdLst/>
              <a:ahLst/>
              <a:cxnLst>
                <a:cxn ang="0">
                  <a:pos x="0" y="24"/>
                </a:cxn>
                <a:cxn ang="0">
                  <a:pos x="2" y="22"/>
                </a:cxn>
                <a:cxn ang="0">
                  <a:pos x="7" y="17"/>
                </a:cxn>
                <a:cxn ang="0">
                  <a:pos x="16" y="10"/>
                </a:cxn>
                <a:cxn ang="0">
                  <a:pos x="27" y="4"/>
                </a:cxn>
                <a:cxn ang="0">
                  <a:pos x="40" y="0"/>
                </a:cxn>
                <a:cxn ang="0">
                  <a:pos x="56" y="2"/>
                </a:cxn>
                <a:cxn ang="0">
                  <a:pos x="72" y="10"/>
                </a:cxn>
                <a:cxn ang="0">
                  <a:pos x="89" y="27"/>
                </a:cxn>
                <a:cxn ang="0">
                  <a:pos x="87" y="29"/>
                </a:cxn>
                <a:cxn ang="0">
                  <a:pos x="82" y="32"/>
                </a:cxn>
                <a:cxn ang="0">
                  <a:pos x="72" y="38"/>
                </a:cxn>
                <a:cxn ang="0">
                  <a:pos x="62" y="43"/>
                </a:cxn>
                <a:cxn ang="0">
                  <a:pos x="48" y="45"/>
                </a:cxn>
                <a:cxn ang="0">
                  <a:pos x="33" y="44"/>
                </a:cxn>
                <a:cxn ang="0">
                  <a:pos x="17" y="37"/>
                </a:cxn>
                <a:cxn ang="0">
                  <a:pos x="0" y="24"/>
                </a:cxn>
              </a:cxnLst>
              <a:rect l="0" t="0" r="r" b="b"/>
              <a:pathLst>
                <a:path w="89" h="45">
                  <a:moveTo>
                    <a:pt x="0" y="24"/>
                  </a:moveTo>
                  <a:lnTo>
                    <a:pt x="2" y="22"/>
                  </a:lnTo>
                  <a:lnTo>
                    <a:pt x="7" y="17"/>
                  </a:lnTo>
                  <a:lnTo>
                    <a:pt x="16" y="10"/>
                  </a:lnTo>
                  <a:lnTo>
                    <a:pt x="27" y="4"/>
                  </a:lnTo>
                  <a:lnTo>
                    <a:pt x="40" y="0"/>
                  </a:lnTo>
                  <a:lnTo>
                    <a:pt x="56" y="2"/>
                  </a:lnTo>
                  <a:lnTo>
                    <a:pt x="72" y="10"/>
                  </a:lnTo>
                  <a:lnTo>
                    <a:pt x="89" y="27"/>
                  </a:lnTo>
                  <a:lnTo>
                    <a:pt x="87" y="29"/>
                  </a:lnTo>
                  <a:lnTo>
                    <a:pt x="82" y="32"/>
                  </a:lnTo>
                  <a:lnTo>
                    <a:pt x="72" y="38"/>
                  </a:lnTo>
                  <a:lnTo>
                    <a:pt x="62" y="43"/>
                  </a:lnTo>
                  <a:lnTo>
                    <a:pt x="48" y="45"/>
                  </a:lnTo>
                  <a:lnTo>
                    <a:pt x="33" y="44"/>
                  </a:lnTo>
                  <a:lnTo>
                    <a:pt x="17" y="37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1450975" y="2174875"/>
              <a:ext cx="365125" cy="1008063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1" y="227"/>
                </a:cxn>
                <a:cxn ang="0">
                  <a:pos x="71" y="253"/>
                </a:cxn>
                <a:cxn ang="0">
                  <a:pos x="63" y="256"/>
                </a:cxn>
                <a:cxn ang="0">
                  <a:pos x="56" y="259"/>
                </a:cxn>
                <a:cxn ang="0">
                  <a:pos x="50" y="263"/>
                </a:cxn>
                <a:cxn ang="0">
                  <a:pos x="44" y="269"/>
                </a:cxn>
                <a:cxn ang="0">
                  <a:pos x="39" y="275"/>
                </a:cxn>
                <a:cxn ang="0">
                  <a:pos x="35" y="282"/>
                </a:cxn>
                <a:cxn ang="0">
                  <a:pos x="34" y="290"/>
                </a:cxn>
                <a:cxn ang="0">
                  <a:pos x="33" y="298"/>
                </a:cxn>
                <a:cxn ang="0">
                  <a:pos x="34" y="307"/>
                </a:cxn>
                <a:cxn ang="0">
                  <a:pos x="35" y="315"/>
                </a:cxn>
                <a:cxn ang="0">
                  <a:pos x="39" y="322"/>
                </a:cxn>
                <a:cxn ang="0">
                  <a:pos x="44" y="328"/>
                </a:cxn>
                <a:cxn ang="0">
                  <a:pos x="50" y="334"/>
                </a:cxn>
                <a:cxn ang="0">
                  <a:pos x="56" y="338"/>
                </a:cxn>
                <a:cxn ang="0">
                  <a:pos x="63" y="341"/>
                </a:cxn>
                <a:cxn ang="0">
                  <a:pos x="71" y="343"/>
                </a:cxn>
                <a:cxn ang="0">
                  <a:pos x="71" y="635"/>
                </a:cxn>
                <a:cxn ang="0">
                  <a:pos x="230" y="635"/>
                </a:cxn>
                <a:cxn ang="0">
                  <a:pos x="230" y="4"/>
                </a:cxn>
                <a:cxn ang="0">
                  <a:pos x="228" y="4"/>
                </a:cxn>
                <a:cxn ang="0">
                  <a:pos x="221" y="2"/>
                </a:cxn>
                <a:cxn ang="0">
                  <a:pos x="211" y="1"/>
                </a:cxn>
                <a:cxn ang="0">
                  <a:pos x="198" y="0"/>
                </a:cxn>
                <a:cxn ang="0">
                  <a:pos x="181" y="0"/>
                </a:cxn>
                <a:cxn ang="0">
                  <a:pos x="164" y="1"/>
                </a:cxn>
                <a:cxn ang="0">
                  <a:pos x="145" y="4"/>
                </a:cxn>
                <a:cxn ang="0">
                  <a:pos x="124" y="11"/>
                </a:cxn>
                <a:cxn ang="0">
                  <a:pos x="103" y="21"/>
                </a:cxn>
                <a:cxn ang="0">
                  <a:pos x="83" y="34"/>
                </a:cxn>
                <a:cxn ang="0">
                  <a:pos x="64" y="52"/>
                </a:cxn>
                <a:cxn ang="0">
                  <a:pos x="46" y="74"/>
                </a:cxn>
                <a:cxn ang="0">
                  <a:pos x="30" y="104"/>
                </a:cxn>
                <a:cxn ang="0">
                  <a:pos x="16" y="138"/>
                </a:cxn>
                <a:cxn ang="0">
                  <a:pos x="6" y="180"/>
                </a:cxn>
                <a:cxn ang="0">
                  <a:pos x="0" y="228"/>
                </a:cxn>
              </a:cxnLst>
              <a:rect l="0" t="0" r="r" b="b"/>
              <a:pathLst>
                <a:path w="230" h="635">
                  <a:moveTo>
                    <a:pt x="0" y="228"/>
                  </a:moveTo>
                  <a:lnTo>
                    <a:pt x="71" y="227"/>
                  </a:lnTo>
                  <a:lnTo>
                    <a:pt x="71" y="253"/>
                  </a:lnTo>
                  <a:lnTo>
                    <a:pt x="63" y="256"/>
                  </a:lnTo>
                  <a:lnTo>
                    <a:pt x="56" y="259"/>
                  </a:lnTo>
                  <a:lnTo>
                    <a:pt x="50" y="263"/>
                  </a:lnTo>
                  <a:lnTo>
                    <a:pt x="44" y="269"/>
                  </a:lnTo>
                  <a:lnTo>
                    <a:pt x="39" y="275"/>
                  </a:lnTo>
                  <a:lnTo>
                    <a:pt x="35" y="282"/>
                  </a:lnTo>
                  <a:lnTo>
                    <a:pt x="34" y="290"/>
                  </a:lnTo>
                  <a:lnTo>
                    <a:pt x="33" y="298"/>
                  </a:lnTo>
                  <a:lnTo>
                    <a:pt x="34" y="307"/>
                  </a:lnTo>
                  <a:lnTo>
                    <a:pt x="35" y="315"/>
                  </a:lnTo>
                  <a:lnTo>
                    <a:pt x="39" y="322"/>
                  </a:lnTo>
                  <a:lnTo>
                    <a:pt x="44" y="328"/>
                  </a:lnTo>
                  <a:lnTo>
                    <a:pt x="50" y="334"/>
                  </a:lnTo>
                  <a:lnTo>
                    <a:pt x="56" y="338"/>
                  </a:lnTo>
                  <a:lnTo>
                    <a:pt x="63" y="341"/>
                  </a:lnTo>
                  <a:lnTo>
                    <a:pt x="71" y="343"/>
                  </a:lnTo>
                  <a:lnTo>
                    <a:pt x="71" y="635"/>
                  </a:lnTo>
                  <a:lnTo>
                    <a:pt x="230" y="635"/>
                  </a:lnTo>
                  <a:lnTo>
                    <a:pt x="230" y="4"/>
                  </a:lnTo>
                  <a:lnTo>
                    <a:pt x="228" y="4"/>
                  </a:lnTo>
                  <a:lnTo>
                    <a:pt x="221" y="2"/>
                  </a:lnTo>
                  <a:lnTo>
                    <a:pt x="211" y="1"/>
                  </a:lnTo>
                  <a:lnTo>
                    <a:pt x="198" y="0"/>
                  </a:lnTo>
                  <a:lnTo>
                    <a:pt x="181" y="0"/>
                  </a:lnTo>
                  <a:lnTo>
                    <a:pt x="164" y="1"/>
                  </a:lnTo>
                  <a:lnTo>
                    <a:pt x="145" y="4"/>
                  </a:lnTo>
                  <a:lnTo>
                    <a:pt x="124" y="11"/>
                  </a:lnTo>
                  <a:lnTo>
                    <a:pt x="103" y="21"/>
                  </a:lnTo>
                  <a:lnTo>
                    <a:pt x="83" y="34"/>
                  </a:lnTo>
                  <a:lnTo>
                    <a:pt x="64" y="52"/>
                  </a:lnTo>
                  <a:lnTo>
                    <a:pt x="46" y="74"/>
                  </a:lnTo>
                  <a:lnTo>
                    <a:pt x="30" y="104"/>
                  </a:lnTo>
                  <a:lnTo>
                    <a:pt x="16" y="138"/>
                  </a:lnTo>
                  <a:lnTo>
                    <a:pt x="6" y="180"/>
                  </a:lnTo>
                  <a:lnTo>
                    <a:pt x="0" y="2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666750" y="3792538"/>
              <a:ext cx="2028825" cy="965200"/>
            </a:xfrm>
            <a:custGeom>
              <a:avLst/>
              <a:gdLst/>
              <a:ahLst/>
              <a:cxnLst>
                <a:cxn ang="0">
                  <a:pos x="883" y="74"/>
                </a:cxn>
                <a:cxn ang="0">
                  <a:pos x="859" y="66"/>
                </a:cxn>
                <a:cxn ang="0">
                  <a:pos x="837" y="59"/>
                </a:cxn>
                <a:cxn ang="0">
                  <a:pos x="813" y="51"/>
                </a:cxn>
                <a:cxn ang="0">
                  <a:pos x="789" y="47"/>
                </a:cxn>
                <a:cxn ang="0">
                  <a:pos x="764" y="42"/>
                </a:cxn>
                <a:cxn ang="0">
                  <a:pos x="739" y="38"/>
                </a:cxn>
                <a:cxn ang="0">
                  <a:pos x="715" y="37"/>
                </a:cxn>
                <a:cxn ang="0">
                  <a:pos x="664" y="0"/>
                </a:cxn>
                <a:cxn ang="0">
                  <a:pos x="494" y="61"/>
                </a:cxn>
                <a:cxn ang="0">
                  <a:pos x="440" y="83"/>
                </a:cxn>
                <a:cxn ang="0">
                  <a:pos x="399" y="119"/>
                </a:cxn>
                <a:cxn ang="0">
                  <a:pos x="370" y="164"/>
                </a:cxn>
                <a:cxn ang="0">
                  <a:pos x="361" y="217"/>
                </a:cxn>
                <a:cxn ang="0">
                  <a:pos x="363" y="244"/>
                </a:cxn>
                <a:cxn ang="0">
                  <a:pos x="369" y="268"/>
                </a:cxn>
                <a:cxn ang="0">
                  <a:pos x="341" y="290"/>
                </a:cxn>
                <a:cxn ang="0">
                  <a:pos x="310" y="309"/>
                </a:cxn>
                <a:cxn ang="0">
                  <a:pos x="277" y="325"/>
                </a:cxn>
                <a:cxn ang="0">
                  <a:pos x="242" y="337"/>
                </a:cxn>
                <a:cxn ang="0">
                  <a:pos x="207" y="348"/>
                </a:cxn>
                <a:cxn ang="0">
                  <a:pos x="170" y="354"/>
                </a:cxn>
                <a:cxn ang="0">
                  <a:pos x="132" y="357"/>
                </a:cxn>
                <a:cxn ang="0">
                  <a:pos x="93" y="357"/>
                </a:cxn>
                <a:cxn ang="0">
                  <a:pos x="0" y="596"/>
                </a:cxn>
                <a:cxn ang="0">
                  <a:pos x="0" y="596"/>
                </a:cxn>
                <a:cxn ang="0">
                  <a:pos x="43" y="603"/>
                </a:cxn>
                <a:cxn ang="0">
                  <a:pos x="128" y="608"/>
                </a:cxn>
                <a:cxn ang="0">
                  <a:pos x="213" y="604"/>
                </a:cxn>
                <a:cxn ang="0">
                  <a:pos x="293" y="590"/>
                </a:cxn>
                <a:cxn ang="0">
                  <a:pos x="372" y="566"/>
                </a:cxn>
                <a:cxn ang="0">
                  <a:pos x="445" y="534"/>
                </a:cxn>
                <a:cxn ang="0">
                  <a:pos x="513" y="494"/>
                </a:cxn>
                <a:cxn ang="0">
                  <a:pos x="575" y="444"/>
                </a:cxn>
                <a:cxn ang="0">
                  <a:pos x="611" y="408"/>
                </a:cxn>
                <a:cxn ang="0">
                  <a:pos x="626" y="391"/>
                </a:cxn>
                <a:cxn ang="0">
                  <a:pos x="641" y="373"/>
                </a:cxn>
                <a:cxn ang="0">
                  <a:pos x="654" y="355"/>
                </a:cxn>
                <a:cxn ang="0">
                  <a:pos x="667" y="342"/>
                </a:cxn>
                <a:cxn ang="0">
                  <a:pos x="678" y="333"/>
                </a:cxn>
                <a:cxn ang="0">
                  <a:pos x="687" y="323"/>
                </a:cxn>
                <a:cxn ang="0">
                  <a:pos x="697" y="312"/>
                </a:cxn>
                <a:cxn ang="0">
                  <a:pos x="728" y="310"/>
                </a:cxn>
                <a:cxn ang="0">
                  <a:pos x="781" y="323"/>
                </a:cxn>
                <a:cxn ang="0">
                  <a:pos x="831" y="344"/>
                </a:cxn>
                <a:cxn ang="0">
                  <a:pos x="877" y="372"/>
                </a:cxn>
                <a:cxn ang="0">
                  <a:pos x="919" y="407"/>
                </a:cxn>
                <a:cxn ang="0">
                  <a:pos x="955" y="449"/>
                </a:cxn>
                <a:cxn ang="0">
                  <a:pos x="987" y="496"/>
                </a:cxn>
                <a:cxn ang="0">
                  <a:pos x="1012" y="547"/>
                </a:cxn>
                <a:cxn ang="0">
                  <a:pos x="1278" y="574"/>
                </a:cxn>
                <a:cxn ang="0">
                  <a:pos x="1278" y="574"/>
                </a:cxn>
                <a:cxn ang="0">
                  <a:pos x="1278" y="574"/>
                </a:cxn>
                <a:cxn ang="0">
                  <a:pos x="1257" y="490"/>
                </a:cxn>
                <a:cxn ang="0">
                  <a:pos x="1227" y="412"/>
                </a:cxn>
                <a:cxn ang="0">
                  <a:pos x="1189" y="338"/>
                </a:cxn>
                <a:cxn ang="0">
                  <a:pos x="1143" y="271"/>
                </a:cxn>
                <a:cxn ang="0">
                  <a:pos x="1089" y="210"/>
                </a:cxn>
                <a:cxn ang="0">
                  <a:pos x="1030" y="158"/>
                </a:cxn>
                <a:cxn ang="0">
                  <a:pos x="965" y="114"/>
                </a:cxn>
                <a:cxn ang="0">
                  <a:pos x="894" y="79"/>
                </a:cxn>
              </a:cxnLst>
              <a:rect l="0" t="0" r="r" b="b"/>
              <a:pathLst>
                <a:path w="1278" h="608">
                  <a:moveTo>
                    <a:pt x="894" y="79"/>
                  </a:moveTo>
                  <a:lnTo>
                    <a:pt x="883" y="74"/>
                  </a:lnTo>
                  <a:lnTo>
                    <a:pt x="871" y="70"/>
                  </a:lnTo>
                  <a:lnTo>
                    <a:pt x="859" y="66"/>
                  </a:lnTo>
                  <a:lnTo>
                    <a:pt x="849" y="62"/>
                  </a:lnTo>
                  <a:lnTo>
                    <a:pt x="837" y="59"/>
                  </a:lnTo>
                  <a:lnTo>
                    <a:pt x="825" y="55"/>
                  </a:lnTo>
                  <a:lnTo>
                    <a:pt x="813" y="51"/>
                  </a:lnTo>
                  <a:lnTo>
                    <a:pt x="801" y="49"/>
                  </a:lnTo>
                  <a:lnTo>
                    <a:pt x="789" y="47"/>
                  </a:lnTo>
                  <a:lnTo>
                    <a:pt x="776" y="44"/>
                  </a:lnTo>
                  <a:lnTo>
                    <a:pt x="764" y="42"/>
                  </a:lnTo>
                  <a:lnTo>
                    <a:pt x="752" y="41"/>
                  </a:lnTo>
                  <a:lnTo>
                    <a:pt x="739" y="38"/>
                  </a:lnTo>
                  <a:lnTo>
                    <a:pt x="728" y="37"/>
                  </a:lnTo>
                  <a:lnTo>
                    <a:pt x="715" y="37"/>
                  </a:lnTo>
                  <a:lnTo>
                    <a:pt x="703" y="36"/>
                  </a:lnTo>
                  <a:lnTo>
                    <a:pt x="664" y="0"/>
                  </a:lnTo>
                  <a:lnTo>
                    <a:pt x="535" y="8"/>
                  </a:lnTo>
                  <a:lnTo>
                    <a:pt x="494" y="61"/>
                  </a:lnTo>
                  <a:lnTo>
                    <a:pt x="467" y="70"/>
                  </a:lnTo>
                  <a:lnTo>
                    <a:pt x="440" y="83"/>
                  </a:lnTo>
                  <a:lnTo>
                    <a:pt x="418" y="100"/>
                  </a:lnTo>
                  <a:lnTo>
                    <a:pt x="399" y="119"/>
                  </a:lnTo>
                  <a:lnTo>
                    <a:pt x="382" y="140"/>
                  </a:lnTo>
                  <a:lnTo>
                    <a:pt x="370" y="164"/>
                  </a:lnTo>
                  <a:lnTo>
                    <a:pt x="363" y="190"/>
                  </a:lnTo>
                  <a:lnTo>
                    <a:pt x="361" y="217"/>
                  </a:lnTo>
                  <a:lnTo>
                    <a:pt x="361" y="231"/>
                  </a:lnTo>
                  <a:lnTo>
                    <a:pt x="363" y="244"/>
                  </a:lnTo>
                  <a:lnTo>
                    <a:pt x="366" y="255"/>
                  </a:lnTo>
                  <a:lnTo>
                    <a:pt x="369" y="268"/>
                  </a:lnTo>
                  <a:lnTo>
                    <a:pt x="355" y="279"/>
                  </a:lnTo>
                  <a:lnTo>
                    <a:pt x="341" y="290"/>
                  </a:lnTo>
                  <a:lnTo>
                    <a:pt x="325" y="301"/>
                  </a:lnTo>
                  <a:lnTo>
                    <a:pt x="310" y="309"/>
                  </a:lnTo>
                  <a:lnTo>
                    <a:pt x="293" y="317"/>
                  </a:lnTo>
                  <a:lnTo>
                    <a:pt x="277" y="325"/>
                  </a:lnTo>
                  <a:lnTo>
                    <a:pt x="260" y="331"/>
                  </a:lnTo>
                  <a:lnTo>
                    <a:pt x="242" y="337"/>
                  </a:lnTo>
                  <a:lnTo>
                    <a:pt x="225" y="343"/>
                  </a:lnTo>
                  <a:lnTo>
                    <a:pt x="207" y="348"/>
                  </a:lnTo>
                  <a:lnTo>
                    <a:pt x="189" y="352"/>
                  </a:lnTo>
                  <a:lnTo>
                    <a:pt x="170" y="354"/>
                  </a:lnTo>
                  <a:lnTo>
                    <a:pt x="151" y="356"/>
                  </a:lnTo>
                  <a:lnTo>
                    <a:pt x="132" y="357"/>
                  </a:lnTo>
                  <a:lnTo>
                    <a:pt x="112" y="357"/>
                  </a:lnTo>
                  <a:lnTo>
                    <a:pt x="93" y="357"/>
                  </a:lnTo>
                  <a:lnTo>
                    <a:pt x="0" y="596"/>
                  </a:lnTo>
                  <a:lnTo>
                    <a:pt x="0" y="596"/>
                  </a:lnTo>
                  <a:lnTo>
                    <a:pt x="0" y="596"/>
                  </a:lnTo>
                  <a:lnTo>
                    <a:pt x="0" y="596"/>
                  </a:lnTo>
                  <a:lnTo>
                    <a:pt x="0" y="596"/>
                  </a:lnTo>
                  <a:lnTo>
                    <a:pt x="43" y="603"/>
                  </a:lnTo>
                  <a:lnTo>
                    <a:pt x="86" y="606"/>
                  </a:lnTo>
                  <a:lnTo>
                    <a:pt x="128" y="608"/>
                  </a:lnTo>
                  <a:lnTo>
                    <a:pt x="171" y="608"/>
                  </a:lnTo>
                  <a:lnTo>
                    <a:pt x="213" y="604"/>
                  </a:lnTo>
                  <a:lnTo>
                    <a:pt x="253" y="598"/>
                  </a:lnTo>
                  <a:lnTo>
                    <a:pt x="293" y="590"/>
                  </a:lnTo>
                  <a:lnTo>
                    <a:pt x="333" y="579"/>
                  </a:lnTo>
                  <a:lnTo>
                    <a:pt x="372" y="566"/>
                  </a:lnTo>
                  <a:lnTo>
                    <a:pt x="408" y="552"/>
                  </a:lnTo>
                  <a:lnTo>
                    <a:pt x="445" y="534"/>
                  </a:lnTo>
                  <a:lnTo>
                    <a:pt x="480" y="515"/>
                  </a:lnTo>
                  <a:lnTo>
                    <a:pt x="513" y="494"/>
                  </a:lnTo>
                  <a:lnTo>
                    <a:pt x="545" y="470"/>
                  </a:lnTo>
                  <a:lnTo>
                    <a:pt x="575" y="444"/>
                  </a:lnTo>
                  <a:lnTo>
                    <a:pt x="603" y="417"/>
                  </a:lnTo>
                  <a:lnTo>
                    <a:pt x="611" y="408"/>
                  </a:lnTo>
                  <a:lnTo>
                    <a:pt x="618" y="400"/>
                  </a:lnTo>
                  <a:lnTo>
                    <a:pt x="626" y="391"/>
                  </a:lnTo>
                  <a:lnTo>
                    <a:pt x="634" y="382"/>
                  </a:lnTo>
                  <a:lnTo>
                    <a:pt x="641" y="373"/>
                  </a:lnTo>
                  <a:lnTo>
                    <a:pt x="648" y="365"/>
                  </a:lnTo>
                  <a:lnTo>
                    <a:pt x="654" y="355"/>
                  </a:lnTo>
                  <a:lnTo>
                    <a:pt x="661" y="346"/>
                  </a:lnTo>
                  <a:lnTo>
                    <a:pt x="667" y="342"/>
                  </a:lnTo>
                  <a:lnTo>
                    <a:pt x="672" y="337"/>
                  </a:lnTo>
                  <a:lnTo>
                    <a:pt x="678" y="333"/>
                  </a:lnTo>
                  <a:lnTo>
                    <a:pt x="682" y="328"/>
                  </a:lnTo>
                  <a:lnTo>
                    <a:pt x="687" y="323"/>
                  </a:lnTo>
                  <a:lnTo>
                    <a:pt x="692" y="318"/>
                  </a:lnTo>
                  <a:lnTo>
                    <a:pt x="697" y="312"/>
                  </a:lnTo>
                  <a:lnTo>
                    <a:pt x="700" y="308"/>
                  </a:lnTo>
                  <a:lnTo>
                    <a:pt x="728" y="310"/>
                  </a:lnTo>
                  <a:lnTo>
                    <a:pt x="755" y="316"/>
                  </a:lnTo>
                  <a:lnTo>
                    <a:pt x="781" y="323"/>
                  </a:lnTo>
                  <a:lnTo>
                    <a:pt x="806" y="333"/>
                  </a:lnTo>
                  <a:lnTo>
                    <a:pt x="831" y="344"/>
                  </a:lnTo>
                  <a:lnTo>
                    <a:pt x="855" y="357"/>
                  </a:lnTo>
                  <a:lnTo>
                    <a:pt x="877" y="372"/>
                  </a:lnTo>
                  <a:lnTo>
                    <a:pt x="898" y="389"/>
                  </a:lnTo>
                  <a:lnTo>
                    <a:pt x="919" y="407"/>
                  </a:lnTo>
                  <a:lnTo>
                    <a:pt x="938" y="427"/>
                  </a:lnTo>
                  <a:lnTo>
                    <a:pt x="955" y="449"/>
                  </a:lnTo>
                  <a:lnTo>
                    <a:pt x="972" y="471"/>
                  </a:lnTo>
                  <a:lnTo>
                    <a:pt x="987" y="496"/>
                  </a:lnTo>
                  <a:lnTo>
                    <a:pt x="1000" y="521"/>
                  </a:lnTo>
                  <a:lnTo>
                    <a:pt x="1012" y="547"/>
                  </a:lnTo>
                  <a:lnTo>
                    <a:pt x="1023" y="574"/>
                  </a:lnTo>
                  <a:lnTo>
                    <a:pt x="1278" y="574"/>
                  </a:lnTo>
                  <a:lnTo>
                    <a:pt x="1278" y="574"/>
                  </a:lnTo>
                  <a:lnTo>
                    <a:pt x="1278" y="574"/>
                  </a:lnTo>
                  <a:lnTo>
                    <a:pt x="1278" y="574"/>
                  </a:lnTo>
                  <a:lnTo>
                    <a:pt x="1278" y="574"/>
                  </a:lnTo>
                  <a:lnTo>
                    <a:pt x="1269" y="532"/>
                  </a:lnTo>
                  <a:lnTo>
                    <a:pt x="1257" y="490"/>
                  </a:lnTo>
                  <a:lnTo>
                    <a:pt x="1244" y="451"/>
                  </a:lnTo>
                  <a:lnTo>
                    <a:pt x="1227" y="412"/>
                  </a:lnTo>
                  <a:lnTo>
                    <a:pt x="1209" y="374"/>
                  </a:lnTo>
                  <a:lnTo>
                    <a:pt x="1189" y="338"/>
                  </a:lnTo>
                  <a:lnTo>
                    <a:pt x="1167" y="304"/>
                  </a:lnTo>
                  <a:lnTo>
                    <a:pt x="1143" y="271"/>
                  </a:lnTo>
                  <a:lnTo>
                    <a:pt x="1117" y="240"/>
                  </a:lnTo>
                  <a:lnTo>
                    <a:pt x="1089" y="210"/>
                  </a:lnTo>
                  <a:lnTo>
                    <a:pt x="1061" y="183"/>
                  </a:lnTo>
                  <a:lnTo>
                    <a:pt x="1030" y="158"/>
                  </a:lnTo>
                  <a:lnTo>
                    <a:pt x="998" y="134"/>
                  </a:lnTo>
                  <a:lnTo>
                    <a:pt x="965" y="114"/>
                  </a:lnTo>
                  <a:lnTo>
                    <a:pt x="929" y="95"/>
                  </a:lnTo>
                  <a:lnTo>
                    <a:pt x="894" y="79"/>
                  </a:lnTo>
                  <a:close/>
                </a:path>
              </a:pathLst>
            </a:custGeom>
            <a:solidFill>
              <a:srgbClr val="005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2290763" y="4703763"/>
              <a:ext cx="606425" cy="230188"/>
            </a:xfrm>
            <a:custGeom>
              <a:avLst/>
              <a:gdLst/>
              <a:ahLst/>
              <a:cxnLst>
                <a:cxn ang="0">
                  <a:pos x="382" y="145"/>
                </a:cxn>
                <a:cxn ang="0">
                  <a:pos x="382" y="0"/>
                </a:cxn>
                <a:cxn ang="0">
                  <a:pos x="255" y="0"/>
                </a:cxn>
                <a:cxn ang="0">
                  <a:pos x="255" y="0"/>
                </a:cxn>
                <a:cxn ang="0">
                  <a:pos x="255" y="0"/>
                </a:cxn>
                <a:cxn ang="0">
                  <a:pos x="255" y="0"/>
                </a:cxn>
                <a:cxn ang="0">
                  <a:pos x="255" y="0"/>
                </a:cxn>
                <a:cxn ang="0">
                  <a:pos x="0" y="0"/>
                </a:cxn>
                <a:cxn ang="0">
                  <a:pos x="2" y="9"/>
                </a:cxn>
                <a:cxn ang="0">
                  <a:pos x="5" y="16"/>
                </a:cxn>
                <a:cxn ang="0">
                  <a:pos x="7" y="24"/>
                </a:cxn>
                <a:cxn ang="0">
                  <a:pos x="9" y="32"/>
                </a:cxn>
                <a:cxn ang="0">
                  <a:pos x="9" y="34"/>
                </a:cxn>
                <a:cxn ang="0">
                  <a:pos x="9" y="34"/>
                </a:cxn>
                <a:cxn ang="0">
                  <a:pos x="9" y="35"/>
                </a:cxn>
                <a:cxn ang="0">
                  <a:pos x="9" y="36"/>
                </a:cxn>
                <a:cxn ang="0">
                  <a:pos x="12" y="43"/>
                </a:cxn>
                <a:cxn ang="0">
                  <a:pos x="13" y="50"/>
                </a:cxn>
                <a:cxn ang="0">
                  <a:pos x="15" y="59"/>
                </a:cxn>
                <a:cxn ang="0">
                  <a:pos x="17" y="66"/>
                </a:cxn>
                <a:cxn ang="0">
                  <a:pos x="17" y="69"/>
                </a:cxn>
                <a:cxn ang="0">
                  <a:pos x="17" y="72"/>
                </a:cxn>
                <a:cxn ang="0">
                  <a:pos x="17" y="75"/>
                </a:cxn>
                <a:cxn ang="0">
                  <a:pos x="18" y="79"/>
                </a:cxn>
                <a:cxn ang="0">
                  <a:pos x="19" y="85"/>
                </a:cxn>
                <a:cxn ang="0">
                  <a:pos x="19" y="89"/>
                </a:cxn>
                <a:cxn ang="0">
                  <a:pos x="20" y="95"/>
                </a:cxn>
                <a:cxn ang="0">
                  <a:pos x="20" y="101"/>
                </a:cxn>
                <a:cxn ang="0">
                  <a:pos x="21" y="111"/>
                </a:cxn>
                <a:cxn ang="0">
                  <a:pos x="21" y="120"/>
                </a:cxn>
                <a:cxn ang="0">
                  <a:pos x="23" y="130"/>
                </a:cxn>
                <a:cxn ang="0">
                  <a:pos x="23" y="139"/>
                </a:cxn>
                <a:cxn ang="0">
                  <a:pos x="23" y="140"/>
                </a:cxn>
                <a:cxn ang="0">
                  <a:pos x="23" y="143"/>
                </a:cxn>
                <a:cxn ang="0">
                  <a:pos x="23" y="144"/>
                </a:cxn>
                <a:cxn ang="0">
                  <a:pos x="23" y="145"/>
                </a:cxn>
                <a:cxn ang="0">
                  <a:pos x="382" y="145"/>
                </a:cxn>
              </a:cxnLst>
              <a:rect l="0" t="0" r="r" b="b"/>
              <a:pathLst>
                <a:path w="382" h="145">
                  <a:moveTo>
                    <a:pt x="382" y="145"/>
                  </a:moveTo>
                  <a:lnTo>
                    <a:pt x="382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255" y="0"/>
                  </a:lnTo>
                  <a:lnTo>
                    <a:pt x="0" y="0"/>
                  </a:lnTo>
                  <a:lnTo>
                    <a:pt x="2" y="9"/>
                  </a:lnTo>
                  <a:lnTo>
                    <a:pt x="5" y="16"/>
                  </a:lnTo>
                  <a:lnTo>
                    <a:pt x="7" y="24"/>
                  </a:lnTo>
                  <a:lnTo>
                    <a:pt x="9" y="32"/>
                  </a:lnTo>
                  <a:lnTo>
                    <a:pt x="9" y="34"/>
                  </a:lnTo>
                  <a:lnTo>
                    <a:pt x="9" y="34"/>
                  </a:lnTo>
                  <a:lnTo>
                    <a:pt x="9" y="35"/>
                  </a:lnTo>
                  <a:lnTo>
                    <a:pt x="9" y="36"/>
                  </a:lnTo>
                  <a:lnTo>
                    <a:pt x="12" y="43"/>
                  </a:lnTo>
                  <a:lnTo>
                    <a:pt x="13" y="50"/>
                  </a:lnTo>
                  <a:lnTo>
                    <a:pt x="15" y="59"/>
                  </a:lnTo>
                  <a:lnTo>
                    <a:pt x="17" y="66"/>
                  </a:lnTo>
                  <a:lnTo>
                    <a:pt x="17" y="69"/>
                  </a:lnTo>
                  <a:lnTo>
                    <a:pt x="17" y="72"/>
                  </a:lnTo>
                  <a:lnTo>
                    <a:pt x="17" y="75"/>
                  </a:lnTo>
                  <a:lnTo>
                    <a:pt x="18" y="79"/>
                  </a:lnTo>
                  <a:lnTo>
                    <a:pt x="19" y="85"/>
                  </a:lnTo>
                  <a:lnTo>
                    <a:pt x="19" y="89"/>
                  </a:lnTo>
                  <a:lnTo>
                    <a:pt x="20" y="95"/>
                  </a:lnTo>
                  <a:lnTo>
                    <a:pt x="20" y="101"/>
                  </a:lnTo>
                  <a:lnTo>
                    <a:pt x="21" y="111"/>
                  </a:lnTo>
                  <a:lnTo>
                    <a:pt x="21" y="120"/>
                  </a:lnTo>
                  <a:lnTo>
                    <a:pt x="23" y="130"/>
                  </a:lnTo>
                  <a:lnTo>
                    <a:pt x="23" y="139"/>
                  </a:lnTo>
                  <a:lnTo>
                    <a:pt x="23" y="140"/>
                  </a:lnTo>
                  <a:lnTo>
                    <a:pt x="23" y="143"/>
                  </a:lnTo>
                  <a:lnTo>
                    <a:pt x="23" y="144"/>
                  </a:lnTo>
                  <a:lnTo>
                    <a:pt x="23" y="145"/>
                  </a:lnTo>
                  <a:lnTo>
                    <a:pt x="382" y="145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2001838" y="3917950"/>
              <a:ext cx="442913" cy="395288"/>
            </a:xfrm>
            <a:custGeom>
              <a:avLst/>
              <a:gdLst/>
              <a:ahLst/>
              <a:cxnLst>
                <a:cxn ang="0">
                  <a:pos x="53" y="0"/>
                </a:cxn>
                <a:cxn ang="0">
                  <a:pos x="0" y="83"/>
                </a:cxn>
                <a:cxn ang="0">
                  <a:pos x="3" y="84"/>
                </a:cxn>
                <a:cxn ang="0">
                  <a:pos x="8" y="86"/>
                </a:cxn>
                <a:cxn ang="0">
                  <a:pos x="16" y="90"/>
                </a:cxn>
                <a:cxn ang="0">
                  <a:pos x="25" y="96"/>
                </a:cxn>
                <a:cxn ang="0">
                  <a:pos x="38" y="102"/>
                </a:cxn>
                <a:cxn ang="0">
                  <a:pos x="53" y="110"/>
                </a:cxn>
                <a:cxn ang="0">
                  <a:pos x="69" y="120"/>
                </a:cxn>
                <a:cxn ang="0">
                  <a:pos x="86" y="130"/>
                </a:cxn>
                <a:cxn ang="0">
                  <a:pos x="104" y="142"/>
                </a:cxn>
                <a:cxn ang="0">
                  <a:pos x="120" y="155"/>
                </a:cxn>
                <a:cxn ang="0">
                  <a:pos x="138" y="168"/>
                </a:cxn>
                <a:cxn ang="0">
                  <a:pos x="155" y="182"/>
                </a:cxn>
                <a:cxn ang="0">
                  <a:pos x="171" y="198"/>
                </a:cxn>
                <a:cxn ang="0">
                  <a:pos x="186" y="214"/>
                </a:cxn>
                <a:cxn ang="0">
                  <a:pos x="199" y="231"/>
                </a:cxn>
                <a:cxn ang="0">
                  <a:pos x="209" y="249"/>
                </a:cxn>
                <a:cxn ang="0">
                  <a:pos x="210" y="246"/>
                </a:cxn>
                <a:cxn ang="0">
                  <a:pos x="215" y="238"/>
                </a:cxn>
                <a:cxn ang="0">
                  <a:pos x="221" y="226"/>
                </a:cxn>
                <a:cxn ang="0">
                  <a:pos x="229" y="213"/>
                </a:cxn>
                <a:cxn ang="0">
                  <a:pos x="240" y="199"/>
                </a:cxn>
                <a:cxn ang="0">
                  <a:pos x="252" y="185"/>
                </a:cxn>
                <a:cxn ang="0">
                  <a:pos x="265" y="173"/>
                </a:cxn>
                <a:cxn ang="0">
                  <a:pos x="279" y="163"/>
                </a:cxn>
                <a:cxn ang="0">
                  <a:pos x="278" y="162"/>
                </a:cxn>
                <a:cxn ang="0">
                  <a:pos x="276" y="157"/>
                </a:cxn>
                <a:cxn ang="0">
                  <a:pos x="270" y="152"/>
                </a:cxn>
                <a:cxn ang="0">
                  <a:pos x="264" y="143"/>
                </a:cxn>
                <a:cxn ang="0">
                  <a:pos x="254" y="134"/>
                </a:cxn>
                <a:cxn ang="0">
                  <a:pos x="245" y="122"/>
                </a:cxn>
                <a:cxn ang="0">
                  <a:pos x="232" y="110"/>
                </a:cxn>
                <a:cxn ang="0">
                  <a:pos x="219" y="97"/>
                </a:cxn>
                <a:cxn ang="0">
                  <a:pos x="203" y="83"/>
                </a:cxn>
                <a:cxn ang="0">
                  <a:pos x="186" y="70"/>
                </a:cxn>
                <a:cxn ang="0">
                  <a:pos x="168" y="55"/>
                </a:cxn>
                <a:cxn ang="0">
                  <a:pos x="148" y="42"/>
                </a:cxn>
                <a:cxn ang="0">
                  <a:pos x="125" y="29"/>
                </a:cxn>
                <a:cxn ang="0">
                  <a:pos x="103" y="19"/>
                </a:cxn>
                <a:cxn ang="0">
                  <a:pos x="79" y="8"/>
                </a:cxn>
                <a:cxn ang="0">
                  <a:pos x="53" y="0"/>
                </a:cxn>
              </a:cxnLst>
              <a:rect l="0" t="0" r="r" b="b"/>
              <a:pathLst>
                <a:path w="279" h="249">
                  <a:moveTo>
                    <a:pt x="53" y="0"/>
                  </a:moveTo>
                  <a:lnTo>
                    <a:pt x="0" y="83"/>
                  </a:lnTo>
                  <a:lnTo>
                    <a:pt x="3" y="84"/>
                  </a:lnTo>
                  <a:lnTo>
                    <a:pt x="8" y="86"/>
                  </a:lnTo>
                  <a:lnTo>
                    <a:pt x="16" y="90"/>
                  </a:lnTo>
                  <a:lnTo>
                    <a:pt x="25" y="96"/>
                  </a:lnTo>
                  <a:lnTo>
                    <a:pt x="38" y="102"/>
                  </a:lnTo>
                  <a:lnTo>
                    <a:pt x="53" y="110"/>
                  </a:lnTo>
                  <a:lnTo>
                    <a:pt x="69" y="120"/>
                  </a:lnTo>
                  <a:lnTo>
                    <a:pt x="86" y="130"/>
                  </a:lnTo>
                  <a:lnTo>
                    <a:pt x="104" y="142"/>
                  </a:lnTo>
                  <a:lnTo>
                    <a:pt x="120" y="155"/>
                  </a:lnTo>
                  <a:lnTo>
                    <a:pt x="138" y="168"/>
                  </a:lnTo>
                  <a:lnTo>
                    <a:pt x="155" y="182"/>
                  </a:lnTo>
                  <a:lnTo>
                    <a:pt x="171" y="198"/>
                  </a:lnTo>
                  <a:lnTo>
                    <a:pt x="186" y="214"/>
                  </a:lnTo>
                  <a:lnTo>
                    <a:pt x="199" y="231"/>
                  </a:lnTo>
                  <a:lnTo>
                    <a:pt x="209" y="249"/>
                  </a:lnTo>
                  <a:lnTo>
                    <a:pt x="210" y="246"/>
                  </a:lnTo>
                  <a:lnTo>
                    <a:pt x="215" y="238"/>
                  </a:lnTo>
                  <a:lnTo>
                    <a:pt x="221" y="226"/>
                  </a:lnTo>
                  <a:lnTo>
                    <a:pt x="229" y="213"/>
                  </a:lnTo>
                  <a:lnTo>
                    <a:pt x="240" y="199"/>
                  </a:lnTo>
                  <a:lnTo>
                    <a:pt x="252" y="185"/>
                  </a:lnTo>
                  <a:lnTo>
                    <a:pt x="265" y="173"/>
                  </a:lnTo>
                  <a:lnTo>
                    <a:pt x="279" y="163"/>
                  </a:lnTo>
                  <a:lnTo>
                    <a:pt x="278" y="162"/>
                  </a:lnTo>
                  <a:lnTo>
                    <a:pt x="276" y="157"/>
                  </a:lnTo>
                  <a:lnTo>
                    <a:pt x="270" y="152"/>
                  </a:lnTo>
                  <a:lnTo>
                    <a:pt x="264" y="143"/>
                  </a:lnTo>
                  <a:lnTo>
                    <a:pt x="254" y="134"/>
                  </a:lnTo>
                  <a:lnTo>
                    <a:pt x="245" y="122"/>
                  </a:lnTo>
                  <a:lnTo>
                    <a:pt x="232" y="110"/>
                  </a:lnTo>
                  <a:lnTo>
                    <a:pt x="219" y="97"/>
                  </a:lnTo>
                  <a:lnTo>
                    <a:pt x="203" y="83"/>
                  </a:lnTo>
                  <a:lnTo>
                    <a:pt x="186" y="70"/>
                  </a:lnTo>
                  <a:lnTo>
                    <a:pt x="168" y="55"/>
                  </a:lnTo>
                  <a:lnTo>
                    <a:pt x="148" y="42"/>
                  </a:lnTo>
                  <a:lnTo>
                    <a:pt x="125" y="29"/>
                  </a:lnTo>
                  <a:lnTo>
                    <a:pt x="103" y="19"/>
                  </a:lnTo>
                  <a:lnTo>
                    <a:pt x="79" y="8"/>
                  </a:lnTo>
                  <a:lnTo>
                    <a:pt x="53" y="0"/>
                  </a:lnTo>
                  <a:close/>
                </a:path>
              </a:pathLst>
            </a:custGeom>
            <a:solidFill>
              <a:srgbClr val="FF7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81000" y="4311650"/>
              <a:ext cx="433388" cy="612775"/>
            </a:xfrm>
            <a:custGeom>
              <a:avLst/>
              <a:gdLst/>
              <a:ahLst/>
              <a:cxnLst>
                <a:cxn ang="0">
                  <a:pos x="0" y="334"/>
                </a:cxn>
                <a:cxn ang="0">
                  <a:pos x="135" y="386"/>
                </a:cxn>
                <a:cxn ang="0">
                  <a:pos x="180" y="269"/>
                </a:cxn>
                <a:cxn ang="0">
                  <a:pos x="180" y="269"/>
                </a:cxn>
                <a:cxn ang="0">
                  <a:pos x="180" y="269"/>
                </a:cxn>
                <a:cxn ang="0">
                  <a:pos x="180" y="269"/>
                </a:cxn>
                <a:cxn ang="0">
                  <a:pos x="180" y="269"/>
                </a:cxn>
                <a:cxn ang="0">
                  <a:pos x="273" y="30"/>
                </a:cxn>
                <a:cxn ang="0">
                  <a:pos x="265" y="29"/>
                </a:cxn>
                <a:cxn ang="0">
                  <a:pos x="256" y="29"/>
                </a:cxn>
                <a:cxn ang="0">
                  <a:pos x="248" y="28"/>
                </a:cxn>
                <a:cxn ang="0">
                  <a:pos x="240" y="27"/>
                </a:cxn>
                <a:cxn ang="0">
                  <a:pos x="238" y="27"/>
                </a:cxn>
                <a:cxn ang="0">
                  <a:pos x="238" y="27"/>
                </a:cxn>
                <a:cxn ang="0">
                  <a:pos x="237" y="27"/>
                </a:cxn>
                <a:cxn ang="0">
                  <a:pos x="236" y="27"/>
                </a:cxn>
                <a:cxn ang="0">
                  <a:pos x="229" y="26"/>
                </a:cxn>
                <a:cxn ang="0">
                  <a:pos x="222" y="25"/>
                </a:cxn>
                <a:cxn ang="0">
                  <a:pos x="214" y="23"/>
                </a:cxn>
                <a:cxn ang="0">
                  <a:pos x="206" y="22"/>
                </a:cxn>
                <a:cxn ang="0">
                  <a:pos x="203" y="21"/>
                </a:cxn>
                <a:cxn ang="0">
                  <a:pos x="200" y="20"/>
                </a:cxn>
                <a:cxn ang="0">
                  <a:pos x="197" y="20"/>
                </a:cxn>
                <a:cxn ang="0">
                  <a:pos x="193" y="19"/>
                </a:cxn>
                <a:cxn ang="0">
                  <a:pos x="187" y="17"/>
                </a:cxn>
                <a:cxn ang="0">
                  <a:pos x="183" y="16"/>
                </a:cxn>
                <a:cxn ang="0">
                  <a:pos x="177" y="15"/>
                </a:cxn>
                <a:cxn ang="0">
                  <a:pos x="171" y="14"/>
                </a:cxn>
                <a:cxn ang="0">
                  <a:pos x="166" y="13"/>
                </a:cxn>
                <a:cxn ang="0">
                  <a:pos x="163" y="11"/>
                </a:cxn>
                <a:cxn ang="0">
                  <a:pos x="158" y="9"/>
                </a:cxn>
                <a:cxn ang="0">
                  <a:pos x="153" y="8"/>
                </a:cxn>
                <a:cxn ang="0">
                  <a:pos x="148" y="7"/>
                </a:cxn>
                <a:cxn ang="0">
                  <a:pos x="145" y="4"/>
                </a:cxn>
                <a:cxn ang="0">
                  <a:pos x="140" y="3"/>
                </a:cxn>
                <a:cxn ang="0">
                  <a:pos x="135" y="2"/>
                </a:cxn>
                <a:cxn ang="0">
                  <a:pos x="134" y="1"/>
                </a:cxn>
                <a:cxn ang="0">
                  <a:pos x="133" y="1"/>
                </a:cxn>
                <a:cxn ang="0">
                  <a:pos x="131" y="0"/>
                </a:cxn>
                <a:cxn ang="0">
                  <a:pos x="129" y="0"/>
                </a:cxn>
                <a:cxn ang="0">
                  <a:pos x="0" y="334"/>
                </a:cxn>
              </a:cxnLst>
              <a:rect l="0" t="0" r="r" b="b"/>
              <a:pathLst>
                <a:path w="273" h="386">
                  <a:moveTo>
                    <a:pt x="0" y="334"/>
                  </a:moveTo>
                  <a:lnTo>
                    <a:pt x="135" y="386"/>
                  </a:lnTo>
                  <a:lnTo>
                    <a:pt x="180" y="269"/>
                  </a:lnTo>
                  <a:lnTo>
                    <a:pt x="180" y="269"/>
                  </a:lnTo>
                  <a:lnTo>
                    <a:pt x="180" y="269"/>
                  </a:lnTo>
                  <a:lnTo>
                    <a:pt x="180" y="269"/>
                  </a:lnTo>
                  <a:lnTo>
                    <a:pt x="180" y="269"/>
                  </a:lnTo>
                  <a:lnTo>
                    <a:pt x="273" y="30"/>
                  </a:lnTo>
                  <a:lnTo>
                    <a:pt x="265" y="29"/>
                  </a:lnTo>
                  <a:lnTo>
                    <a:pt x="256" y="29"/>
                  </a:lnTo>
                  <a:lnTo>
                    <a:pt x="248" y="28"/>
                  </a:lnTo>
                  <a:lnTo>
                    <a:pt x="240" y="27"/>
                  </a:lnTo>
                  <a:lnTo>
                    <a:pt x="238" y="27"/>
                  </a:lnTo>
                  <a:lnTo>
                    <a:pt x="238" y="27"/>
                  </a:lnTo>
                  <a:lnTo>
                    <a:pt x="237" y="27"/>
                  </a:lnTo>
                  <a:lnTo>
                    <a:pt x="236" y="27"/>
                  </a:lnTo>
                  <a:lnTo>
                    <a:pt x="229" y="26"/>
                  </a:lnTo>
                  <a:lnTo>
                    <a:pt x="222" y="25"/>
                  </a:lnTo>
                  <a:lnTo>
                    <a:pt x="214" y="23"/>
                  </a:lnTo>
                  <a:lnTo>
                    <a:pt x="206" y="22"/>
                  </a:lnTo>
                  <a:lnTo>
                    <a:pt x="203" y="21"/>
                  </a:lnTo>
                  <a:lnTo>
                    <a:pt x="200" y="20"/>
                  </a:lnTo>
                  <a:lnTo>
                    <a:pt x="197" y="20"/>
                  </a:lnTo>
                  <a:lnTo>
                    <a:pt x="193" y="19"/>
                  </a:lnTo>
                  <a:lnTo>
                    <a:pt x="187" y="17"/>
                  </a:lnTo>
                  <a:lnTo>
                    <a:pt x="183" y="16"/>
                  </a:lnTo>
                  <a:lnTo>
                    <a:pt x="177" y="15"/>
                  </a:lnTo>
                  <a:lnTo>
                    <a:pt x="171" y="14"/>
                  </a:lnTo>
                  <a:lnTo>
                    <a:pt x="166" y="13"/>
                  </a:lnTo>
                  <a:lnTo>
                    <a:pt x="163" y="11"/>
                  </a:lnTo>
                  <a:lnTo>
                    <a:pt x="158" y="9"/>
                  </a:lnTo>
                  <a:lnTo>
                    <a:pt x="153" y="8"/>
                  </a:lnTo>
                  <a:lnTo>
                    <a:pt x="148" y="7"/>
                  </a:lnTo>
                  <a:lnTo>
                    <a:pt x="145" y="4"/>
                  </a:lnTo>
                  <a:lnTo>
                    <a:pt x="140" y="3"/>
                  </a:lnTo>
                  <a:lnTo>
                    <a:pt x="135" y="2"/>
                  </a:lnTo>
                  <a:lnTo>
                    <a:pt x="134" y="1"/>
                  </a:lnTo>
                  <a:lnTo>
                    <a:pt x="133" y="1"/>
                  </a:lnTo>
                  <a:lnTo>
                    <a:pt x="131" y="0"/>
                  </a:lnTo>
                  <a:lnTo>
                    <a:pt x="129" y="0"/>
                  </a:lnTo>
                  <a:lnTo>
                    <a:pt x="0" y="334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1165225" y="4327525"/>
              <a:ext cx="458788" cy="365125"/>
            </a:xfrm>
            <a:custGeom>
              <a:avLst/>
              <a:gdLst/>
              <a:ahLst/>
              <a:cxnLst>
                <a:cxn ang="0">
                  <a:pos x="289" y="80"/>
                </a:cxn>
                <a:cxn ang="0">
                  <a:pos x="229" y="0"/>
                </a:cxn>
                <a:cxn ang="0">
                  <a:pos x="227" y="1"/>
                </a:cxn>
                <a:cxn ang="0">
                  <a:pos x="223" y="5"/>
                </a:cxn>
                <a:cxn ang="0">
                  <a:pos x="217" y="11"/>
                </a:cxn>
                <a:cxn ang="0">
                  <a:pos x="208" y="19"/>
                </a:cxn>
                <a:cxn ang="0">
                  <a:pos x="196" y="29"/>
                </a:cxn>
                <a:cxn ang="0">
                  <a:pos x="185" y="39"/>
                </a:cxn>
                <a:cxn ang="0">
                  <a:pos x="170" y="50"/>
                </a:cxn>
                <a:cxn ang="0">
                  <a:pos x="154" y="62"/>
                </a:cxn>
                <a:cxn ang="0">
                  <a:pos x="137" y="75"/>
                </a:cxn>
                <a:cxn ang="0">
                  <a:pos x="119" y="87"/>
                </a:cxn>
                <a:cxn ang="0">
                  <a:pos x="100" y="98"/>
                </a:cxn>
                <a:cxn ang="0">
                  <a:pos x="80" y="108"/>
                </a:cxn>
                <a:cxn ang="0">
                  <a:pos x="60" y="118"/>
                </a:cxn>
                <a:cxn ang="0">
                  <a:pos x="40" y="126"/>
                </a:cxn>
                <a:cxn ang="0">
                  <a:pos x="20" y="132"/>
                </a:cxn>
                <a:cxn ang="0">
                  <a:pos x="0" y="135"/>
                </a:cxn>
                <a:cxn ang="0">
                  <a:pos x="2" y="138"/>
                </a:cxn>
                <a:cxn ang="0">
                  <a:pos x="8" y="144"/>
                </a:cxn>
                <a:cxn ang="0">
                  <a:pos x="15" y="154"/>
                </a:cxn>
                <a:cxn ang="0">
                  <a:pos x="24" y="166"/>
                </a:cxn>
                <a:cxn ang="0">
                  <a:pos x="34" y="182"/>
                </a:cxn>
                <a:cxn ang="0">
                  <a:pos x="43" y="197"/>
                </a:cxn>
                <a:cxn ang="0">
                  <a:pos x="49" y="214"/>
                </a:cxn>
                <a:cxn ang="0">
                  <a:pos x="53" y="230"/>
                </a:cxn>
                <a:cxn ang="0">
                  <a:pos x="54" y="230"/>
                </a:cxn>
                <a:cxn ang="0">
                  <a:pos x="59" y="229"/>
                </a:cxn>
                <a:cxn ang="0">
                  <a:pos x="67" y="227"/>
                </a:cxn>
                <a:cxn ang="0">
                  <a:pos x="78" y="223"/>
                </a:cxn>
                <a:cxn ang="0">
                  <a:pos x="90" y="218"/>
                </a:cxn>
                <a:cxn ang="0">
                  <a:pos x="104" y="214"/>
                </a:cxn>
                <a:cxn ang="0">
                  <a:pos x="121" y="207"/>
                </a:cxn>
                <a:cxn ang="0">
                  <a:pos x="137" y="198"/>
                </a:cxn>
                <a:cxn ang="0">
                  <a:pos x="156" y="189"/>
                </a:cxn>
                <a:cxn ang="0">
                  <a:pos x="175" y="178"/>
                </a:cxn>
                <a:cxn ang="0">
                  <a:pos x="195" y="166"/>
                </a:cxn>
                <a:cxn ang="0">
                  <a:pos x="214" y="152"/>
                </a:cxn>
                <a:cxn ang="0">
                  <a:pos x="234" y="137"/>
                </a:cxn>
                <a:cxn ang="0">
                  <a:pos x="253" y="120"/>
                </a:cxn>
                <a:cxn ang="0">
                  <a:pos x="271" y="101"/>
                </a:cxn>
                <a:cxn ang="0">
                  <a:pos x="289" y="80"/>
                </a:cxn>
              </a:cxnLst>
              <a:rect l="0" t="0" r="r" b="b"/>
              <a:pathLst>
                <a:path w="289" h="230">
                  <a:moveTo>
                    <a:pt x="289" y="80"/>
                  </a:moveTo>
                  <a:lnTo>
                    <a:pt x="229" y="0"/>
                  </a:lnTo>
                  <a:lnTo>
                    <a:pt x="227" y="1"/>
                  </a:lnTo>
                  <a:lnTo>
                    <a:pt x="223" y="5"/>
                  </a:lnTo>
                  <a:lnTo>
                    <a:pt x="217" y="11"/>
                  </a:lnTo>
                  <a:lnTo>
                    <a:pt x="208" y="19"/>
                  </a:lnTo>
                  <a:lnTo>
                    <a:pt x="196" y="29"/>
                  </a:lnTo>
                  <a:lnTo>
                    <a:pt x="185" y="39"/>
                  </a:lnTo>
                  <a:lnTo>
                    <a:pt x="170" y="50"/>
                  </a:lnTo>
                  <a:lnTo>
                    <a:pt x="154" y="62"/>
                  </a:lnTo>
                  <a:lnTo>
                    <a:pt x="137" y="75"/>
                  </a:lnTo>
                  <a:lnTo>
                    <a:pt x="119" y="87"/>
                  </a:lnTo>
                  <a:lnTo>
                    <a:pt x="100" y="98"/>
                  </a:lnTo>
                  <a:lnTo>
                    <a:pt x="80" y="108"/>
                  </a:lnTo>
                  <a:lnTo>
                    <a:pt x="60" y="118"/>
                  </a:lnTo>
                  <a:lnTo>
                    <a:pt x="40" y="126"/>
                  </a:lnTo>
                  <a:lnTo>
                    <a:pt x="20" y="132"/>
                  </a:lnTo>
                  <a:lnTo>
                    <a:pt x="0" y="135"/>
                  </a:lnTo>
                  <a:lnTo>
                    <a:pt x="2" y="138"/>
                  </a:lnTo>
                  <a:lnTo>
                    <a:pt x="8" y="144"/>
                  </a:lnTo>
                  <a:lnTo>
                    <a:pt x="15" y="154"/>
                  </a:lnTo>
                  <a:lnTo>
                    <a:pt x="24" y="166"/>
                  </a:lnTo>
                  <a:lnTo>
                    <a:pt x="34" y="182"/>
                  </a:lnTo>
                  <a:lnTo>
                    <a:pt x="43" y="197"/>
                  </a:lnTo>
                  <a:lnTo>
                    <a:pt x="49" y="214"/>
                  </a:lnTo>
                  <a:lnTo>
                    <a:pt x="53" y="230"/>
                  </a:lnTo>
                  <a:lnTo>
                    <a:pt x="54" y="230"/>
                  </a:lnTo>
                  <a:lnTo>
                    <a:pt x="59" y="229"/>
                  </a:lnTo>
                  <a:lnTo>
                    <a:pt x="67" y="227"/>
                  </a:lnTo>
                  <a:lnTo>
                    <a:pt x="78" y="223"/>
                  </a:lnTo>
                  <a:lnTo>
                    <a:pt x="90" y="218"/>
                  </a:lnTo>
                  <a:lnTo>
                    <a:pt x="104" y="214"/>
                  </a:lnTo>
                  <a:lnTo>
                    <a:pt x="121" y="207"/>
                  </a:lnTo>
                  <a:lnTo>
                    <a:pt x="137" y="198"/>
                  </a:lnTo>
                  <a:lnTo>
                    <a:pt x="156" y="189"/>
                  </a:lnTo>
                  <a:lnTo>
                    <a:pt x="175" y="178"/>
                  </a:lnTo>
                  <a:lnTo>
                    <a:pt x="195" y="166"/>
                  </a:lnTo>
                  <a:lnTo>
                    <a:pt x="214" y="152"/>
                  </a:lnTo>
                  <a:lnTo>
                    <a:pt x="234" y="137"/>
                  </a:lnTo>
                  <a:lnTo>
                    <a:pt x="253" y="120"/>
                  </a:lnTo>
                  <a:lnTo>
                    <a:pt x="271" y="101"/>
                  </a:lnTo>
                  <a:lnTo>
                    <a:pt x="289" y="80"/>
                  </a:lnTo>
                  <a:close/>
                </a:path>
              </a:pathLst>
            </a:custGeom>
            <a:solidFill>
              <a:srgbClr val="FF7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7" name="Freeform 25"/>
            <p:cNvSpPr>
              <a:spLocks/>
            </p:cNvSpPr>
            <p:nvPr/>
          </p:nvSpPr>
          <p:spPr bwMode="auto">
            <a:xfrm>
              <a:off x="1590675" y="3241675"/>
              <a:ext cx="895350" cy="496888"/>
            </a:xfrm>
            <a:custGeom>
              <a:avLst/>
              <a:gdLst/>
              <a:ahLst/>
              <a:cxnLst>
                <a:cxn ang="0">
                  <a:pos x="165" y="0"/>
                </a:cxn>
                <a:cxn ang="0">
                  <a:pos x="167" y="4"/>
                </a:cxn>
                <a:cxn ang="0">
                  <a:pos x="174" y="12"/>
                </a:cxn>
                <a:cxn ang="0">
                  <a:pos x="184" y="24"/>
                </a:cxn>
                <a:cxn ang="0">
                  <a:pos x="195" y="37"/>
                </a:cxn>
                <a:cxn ang="0">
                  <a:pos x="211" y="53"/>
                </a:cxn>
                <a:cxn ang="0">
                  <a:pos x="229" y="71"/>
                </a:cxn>
                <a:cxn ang="0">
                  <a:pos x="250" y="89"/>
                </a:cxn>
                <a:cxn ang="0">
                  <a:pos x="273" y="107"/>
                </a:cxn>
                <a:cxn ang="0">
                  <a:pos x="297" y="123"/>
                </a:cxn>
                <a:cxn ang="0">
                  <a:pos x="325" y="139"/>
                </a:cxn>
                <a:cxn ang="0">
                  <a:pos x="354" y="151"/>
                </a:cxn>
                <a:cxn ang="0">
                  <a:pos x="385" y="160"/>
                </a:cxn>
                <a:cxn ang="0">
                  <a:pos x="418" y="165"/>
                </a:cxn>
                <a:cxn ang="0">
                  <a:pos x="453" y="166"/>
                </a:cxn>
                <a:cxn ang="0">
                  <a:pos x="487" y="161"/>
                </a:cxn>
                <a:cxn ang="0">
                  <a:pos x="524" y="149"/>
                </a:cxn>
                <a:cxn ang="0">
                  <a:pos x="564" y="267"/>
                </a:cxn>
                <a:cxn ang="0">
                  <a:pos x="561" y="269"/>
                </a:cxn>
                <a:cxn ang="0">
                  <a:pos x="549" y="274"/>
                </a:cxn>
                <a:cxn ang="0">
                  <a:pos x="531" y="281"/>
                </a:cxn>
                <a:cxn ang="0">
                  <a:pos x="507" y="289"/>
                </a:cxn>
                <a:cxn ang="0">
                  <a:pos x="478" y="298"/>
                </a:cxn>
                <a:cxn ang="0">
                  <a:pos x="443" y="305"/>
                </a:cxn>
                <a:cxn ang="0">
                  <a:pos x="405" y="311"/>
                </a:cxn>
                <a:cxn ang="0">
                  <a:pos x="365" y="313"/>
                </a:cxn>
                <a:cxn ang="0">
                  <a:pos x="321" y="313"/>
                </a:cxn>
                <a:cxn ang="0">
                  <a:pos x="275" y="307"/>
                </a:cxn>
                <a:cxn ang="0">
                  <a:pos x="229" y="296"/>
                </a:cxn>
                <a:cxn ang="0">
                  <a:pos x="181" y="279"/>
                </a:cxn>
                <a:cxn ang="0">
                  <a:pos x="134" y="253"/>
                </a:cxn>
                <a:cxn ang="0">
                  <a:pos x="87" y="219"/>
                </a:cxn>
                <a:cxn ang="0">
                  <a:pos x="42" y="175"/>
                </a:cxn>
                <a:cxn ang="0">
                  <a:pos x="0" y="121"/>
                </a:cxn>
                <a:cxn ang="0">
                  <a:pos x="10" y="98"/>
                </a:cxn>
                <a:cxn ang="0">
                  <a:pos x="25" y="76"/>
                </a:cxn>
                <a:cxn ang="0">
                  <a:pos x="42" y="56"/>
                </a:cxn>
                <a:cxn ang="0">
                  <a:pos x="65" y="37"/>
                </a:cxn>
                <a:cxn ang="0">
                  <a:pos x="87" y="21"/>
                </a:cxn>
                <a:cxn ang="0">
                  <a:pos x="114" y="9"/>
                </a:cxn>
                <a:cxn ang="0">
                  <a:pos x="138" y="2"/>
                </a:cxn>
                <a:cxn ang="0">
                  <a:pos x="165" y="0"/>
                </a:cxn>
              </a:cxnLst>
              <a:rect l="0" t="0" r="r" b="b"/>
              <a:pathLst>
                <a:path w="564" h="313">
                  <a:moveTo>
                    <a:pt x="165" y="0"/>
                  </a:moveTo>
                  <a:lnTo>
                    <a:pt x="167" y="4"/>
                  </a:lnTo>
                  <a:lnTo>
                    <a:pt x="174" y="12"/>
                  </a:lnTo>
                  <a:lnTo>
                    <a:pt x="184" y="24"/>
                  </a:lnTo>
                  <a:lnTo>
                    <a:pt x="195" y="37"/>
                  </a:lnTo>
                  <a:lnTo>
                    <a:pt x="211" y="53"/>
                  </a:lnTo>
                  <a:lnTo>
                    <a:pt x="229" y="71"/>
                  </a:lnTo>
                  <a:lnTo>
                    <a:pt x="250" y="89"/>
                  </a:lnTo>
                  <a:lnTo>
                    <a:pt x="273" y="107"/>
                  </a:lnTo>
                  <a:lnTo>
                    <a:pt x="297" y="123"/>
                  </a:lnTo>
                  <a:lnTo>
                    <a:pt x="325" y="139"/>
                  </a:lnTo>
                  <a:lnTo>
                    <a:pt x="354" y="151"/>
                  </a:lnTo>
                  <a:lnTo>
                    <a:pt x="385" y="160"/>
                  </a:lnTo>
                  <a:lnTo>
                    <a:pt x="418" y="165"/>
                  </a:lnTo>
                  <a:lnTo>
                    <a:pt x="453" y="166"/>
                  </a:lnTo>
                  <a:lnTo>
                    <a:pt x="487" y="161"/>
                  </a:lnTo>
                  <a:lnTo>
                    <a:pt x="524" y="149"/>
                  </a:lnTo>
                  <a:lnTo>
                    <a:pt x="564" y="267"/>
                  </a:lnTo>
                  <a:lnTo>
                    <a:pt x="561" y="269"/>
                  </a:lnTo>
                  <a:lnTo>
                    <a:pt x="549" y="274"/>
                  </a:lnTo>
                  <a:lnTo>
                    <a:pt x="531" y="281"/>
                  </a:lnTo>
                  <a:lnTo>
                    <a:pt x="507" y="289"/>
                  </a:lnTo>
                  <a:lnTo>
                    <a:pt x="478" y="298"/>
                  </a:lnTo>
                  <a:lnTo>
                    <a:pt x="443" y="305"/>
                  </a:lnTo>
                  <a:lnTo>
                    <a:pt x="405" y="311"/>
                  </a:lnTo>
                  <a:lnTo>
                    <a:pt x="365" y="313"/>
                  </a:lnTo>
                  <a:lnTo>
                    <a:pt x="321" y="313"/>
                  </a:lnTo>
                  <a:lnTo>
                    <a:pt x="275" y="307"/>
                  </a:lnTo>
                  <a:lnTo>
                    <a:pt x="229" y="296"/>
                  </a:lnTo>
                  <a:lnTo>
                    <a:pt x="181" y="279"/>
                  </a:lnTo>
                  <a:lnTo>
                    <a:pt x="134" y="253"/>
                  </a:lnTo>
                  <a:lnTo>
                    <a:pt x="87" y="219"/>
                  </a:lnTo>
                  <a:lnTo>
                    <a:pt x="42" y="175"/>
                  </a:lnTo>
                  <a:lnTo>
                    <a:pt x="0" y="121"/>
                  </a:lnTo>
                  <a:lnTo>
                    <a:pt x="10" y="98"/>
                  </a:lnTo>
                  <a:lnTo>
                    <a:pt x="25" y="76"/>
                  </a:lnTo>
                  <a:lnTo>
                    <a:pt x="42" y="56"/>
                  </a:lnTo>
                  <a:lnTo>
                    <a:pt x="65" y="37"/>
                  </a:lnTo>
                  <a:lnTo>
                    <a:pt x="87" y="21"/>
                  </a:lnTo>
                  <a:lnTo>
                    <a:pt x="114" y="9"/>
                  </a:lnTo>
                  <a:lnTo>
                    <a:pt x="138" y="2"/>
                  </a:lnTo>
                  <a:lnTo>
                    <a:pt x="165" y="0"/>
                  </a:lnTo>
                  <a:close/>
                </a:path>
              </a:pathLst>
            </a:custGeom>
            <a:solidFill>
              <a:srgbClr val="005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8" name="Freeform 26"/>
            <p:cNvSpPr>
              <a:spLocks/>
            </p:cNvSpPr>
            <p:nvPr/>
          </p:nvSpPr>
          <p:spPr bwMode="auto">
            <a:xfrm>
              <a:off x="1323975" y="3098800"/>
              <a:ext cx="823913" cy="855663"/>
            </a:xfrm>
            <a:custGeom>
              <a:avLst/>
              <a:gdLst/>
              <a:ahLst/>
              <a:cxnLst>
                <a:cxn ang="0">
                  <a:pos x="509" y="492"/>
                </a:cxn>
                <a:cxn ang="0">
                  <a:pos x="487" y="385"/>
                </a:cxn>
                <a:cxn ang="0">
                  <a:pos x="452" y="232"/>
                </a:cxn>
                <a:cxn ang="0">
                  <a:pos x="423" y="97"/>
                </a:cxn>
                <a:cxn ang="0">
                  <a:pos x="449" y="0"/>
                </a:cxn>
                <a:cxn ang="0">
                  <a:pos x="115" y="60"/>
                </a:cxn>
                <a:cxn ang="0">
                  <a:pos x="107" y="98"/>
                </a:cxn>
                <a:cxn ang="0">
                  <a:pos x="74" y="228"/>
                </a:cxn>
                <a:cxn ang="0">
                  <a:pos x="38" y="381"/>
                </a:cxn>
                <a:cxn ang="0">
                  <a:pos x="9" y="504"/>
                </a:cxn>
                <a:cxn ang="0">
                  <a:pos x="7" y="536"/>
                </a:cxn>
                <a:cxn ang="0">
                  <a:pos x="21" y="529"/>
                </a:cxn>
                <a:cxn ang="0">
                  <a:pos x="34" y="523"/>
                </a:cxn>
                <a:cxn ang="0">
                  <a:pos x="47" y="517"/>
                </a:cxn>
                <a:cxn ang="0">
                  <a:pos x="66" y="509"/>
                </a:cxn>
                <a:cxn ang="0">
                  <a:pos x="91" y="500"/>
                </a:cxn>
                <a:cxn ang="0">
                  <a:pos x="117" y="492"/>
                </a:cxn>
                <a:cxn ang="0">
                  <a:pos x="142" y="486"/>
                </a:cxn>
                <a:cxn ang="0">
                  <a:pos x="168" y="481"/>
                </a:cxn>
                <a:cxn ang="0">
                  <a:pos x="194" y="477"/>
                </a:cxn>
                <a:cxn ang="0">
                  <a:pos x="221" y="474"/>
                </a:cxn>
                <a:cxn ang="0">
                  <a:pos x="248" y="472"/>
                </a:cxn>
                <a:cxn ang="0">
                  <a:pos x="261" y="472"/>
                </a:cxn>
                <a:cxn ang="0">
                  <a:pos x="263" y="472"/>
                </a:cxn>
                <a:cxn ang="0">
                  <a:pos x="264" y="472"/>
                </a:cxn>
                <a:cxn ang="0">
                  <a:pos x="265" y="472"/>
                </a:cxn>
                <a:cxn ang="0">
                  <a:pos x="265" y="472"/>
                </a:cxn>
                <a:cxn ang="0">
                  <a:pos x="279" y="472"/>
                </a:cxn>
                <a:cxn ang="0">
                  <a:pos x="308" y="473"/>
                </a:cxn>
                <a:cxn ang="0">
                  <a:pos x="335" y="477"/>
                </a:cxn>
                <a:cxn ang="0">
                  <a:pos x="362" y="481"/>
                </a:cxn>
                <a:cxn ang="0">
                  <a:pos x="390" y="486"/>
                </a:cxn>
                <a:cxn ang="0">
                  <a:pos x="416" y="493"/>
                </a:cxn>
                <a:cxn ang="0">
                  <a:pos x="442" y="502"/>
                </a:cxn>
                <a:cxn ang="0">
                  <a:pos x="467" y="511"/>
                </a:cxn>
                <a:cxn ang="0">
                  <a:pos x="484" y="518"/>
                </a:cxn>
                <a:cxn ang="0">
                  <a:pos x="494" y="523"/>
                </a:cxn>
                <a:cxn ang="0">
                  <a:pos x="505" y="528"/>
                </a:cxn>
                <a:cxn ang="0">
                  <a:pos x="514" y="532"/>
                </a:cxn>
                <a:cxn ang="0">
                  <a:pos x="513" y="509"/>
                </a:cxn>
              </a:cxnLst>
              <a:rect l="0" t="0" r="r" b="b"/>
              <a:pathLst>
                <a:path w="519" h="539">
                  <a:moveTo>
                    <a:pt x="513" y="509"/>
                  </a:moveTo>
                  <a:lnTo>
                    <a:pt x="509" y="492"/>
                  </a:lnTo>
                  <a:lnTo>
                    <a:pt x="500" y="448"/>
                  </a:lnTo>
                  <a:lnTo>
                    <a:pt x="487" y="385"/>
                  </a:lnTo>
                  <a:lnTo>
                    <a:pt x="470" y="311"/>
                  </a:lnTo>
                  <a:lnTo>
                    <a:pt x="452" y="232"/>
                  </a:lnTo>
                  <a:lnTo>
                    <a:pt x="436" y="159"/>
                  </a:lnTo>
                  <a:lnTo>
                    <a:pt x="423" y="97"/>
                  </a:lnTo>
                  <a:lnTo>
                    <a:pt x="412" y="57"/>
                  </a:lnTo>
                  <a:lnTo>
                    <a:pt x="449" y="0"/>
                  </a:lnTo>
                  <a:lnTo>
                    <a:pt x="38" y="0"/>
                  </a:lnTo>
                  <a:lnTo>
                    <a:pt x="115" y="60"/>
                  </a:lnTo>
                  <a:lnTo>
                    <a:pt x="118" y="60"/>
                  </a:lnTo>
                  <a:lnTo>
                    <a:pt x="107" y="98"/>
                  </a:lnTo>
                  <a:lnTo>
                    <a:pt x="92" y="156"/>
                  </a:lnTo>
                  <a:lnTo>
                    <a:pt x="74" y="228"/>
                  </a:lnTo>
                  <a:lnTo>
                    <a:pt x="56" y="303"/>
                  </a:lnTo>
                  <a:lnTo>
                    <a:pt x="38" y="381"/>
                  </a:lnTo>
                  <a:lnTo>
                    <a:pt x="22" y="449"/>
                  </a:lnTo>
                  <a:lnTo>
                    <a:pt x="9" y="504"/>
                  </a:lnTo>
                  <a:lnTo>
                    <a:pt x="0" y="539"/>
                  </a:lnTo>
                  <a:lnTo>
                    <a:pt x="7" y="536"/>
                  </a:lnTo>
                  <a:lnTo>
                    <a:pt x="13" y="532"/>
                  </a:lnTo>
                  <a:lnTo>
                    <a:pt x="21" y="529"/>
                  </a:lnTo>
                  <a:lnTo>
                    <a:pt x="28" y="526"/>
                  </a:lnTo>
                  <a:lnTo>
                    <a:pt x="34" y="523"/>
                  </a:lnTo>
                  <a:lnTo>
                    <a:pt x="41" y="519"/>
                  </a:lnTo>
                  <a:lnTo>
                    <a:pt x="47" y="517"/>
                  </a:lnTo>
                  <a:lnTo>
                    <a:pt x="54" y="513"/>
                  </a:lnTo>
                  <a:lnTo>
                    <a:pt x="66" y="509"/>
                  </a:lnTo>
                  <a:lnTo>
                    <a:pt x="79" y="504"/>
                  </a:lnTo>
                  <a:lnTo>
                    <a:pt x="91" y="500"/>
                  </a:lnTo>
                  <a:lnTo>
                    <a:pt x="104" y="496"/>
                  </a:lnTo>
                  <a:lnTo>
                    <a:pt x="117" y="492"/>
                  </a:lnTo>
                  <a:lnTo>
                    <a:pt x="129" y="490"/>
                  </a:lnTo>
                  <a:lnTo>
                    <a:pt x="142" y="486"/>
                  </a:lnTo>
                  <a:lnTo>
                    <a:pt x="155" y="484"/>
                  </a:lnTo>
                  <a:lnTo>
                    <a:pt x="168" y="481"/>
                  </a:lnTo>
                  <a:lnTo>
                    <a:pt x="181" y="479"/>
                  </a:lnTo>
                  <a:lnTo>
                    <a:pt x="194" y="477"/>
                  </a:lnTo>
                  <a:lnTo>
                    <a:pt x="208" y="475"/>
                  </a:lnTo>
                  <a:lnTo>
                    <a:pt x="221" y="474"/>
                  </a:lnTo>
                  <a:lnTo>
                    <a:pt x="234" y="473"/>
                  </a:lnTo>
                  <a:lnTo>
                    <a:pt x="248" y="472"/>
                  </a:lnTo>
                  <a:lnTo>
                    <a:pt x="261" y="472"/>
                  </a:lnTo>
                  <a:lnTo>
                    <a:pt x="261" y="472"/>
                  </a:lnTo>
                  <a:lnTo>
                    <a:pt x="261" y="472"/>
                  </a:lnTo>
                  <a:lnTo>
                    <a:pt x="263" y="472"/>
                  </a:lnTo>
                  <a:lnTo>
                    <a:pt x="263" y="472"/>
                  </a:lnTo>
                  <a:lnTo>
                    <a:pt x="264" y="472"/>
                  </a:lnTo>
                  <a:lnTo>
                    <a:pt x="264" y="472"/>
                  </a:lnTo>
                  <a:lnTo>
                    <a:pt x="265" y="472"/>
                  </a:lnTo>
                  <a:lnTo>
                    <a:pt x="265" y="472"/>
                  </a:lnTo>
                  <a:lnTo>
                    <a:pt x="265" y="472"/>
                  </a:lnTo>
                  <a:lnTo>
                    <a:pt x="265" y="472"/>
                  </a:lnTo>
                  <a:lnTo>
                    <a:pt x="279" y="472"/>
                  </a:lnTo>
                  <a:lnTo>
                    <a:pt x="293" y="473"/>
                  </a:lnTo>
                  <a:lnTo>
                    <a:pt x="308" y="473"/>
                  </a:lnTo>
                  <a:lnTo>
                    <a:pt x="321" y="475"/>
                  </a:lnTo>
                  <a:lnTo>
                    <a:pt x="335" y="477"/>
                  </a:lnTo>
                  <a:lnTo>
                    <a:pt x="349" y="479"/>
                  </a:lnTo>
                  <a:lnTo>
                    <a:pt x="362" y="481"/>
                  </a:lnTo>
                  <a:lnTo>
                    <a:pt x="376" y="484"/>
                  </a:lnTo>
                  <a:lnTo>
                    <a:pt x="390" y="486"/>
                  </a:lnTo>
                  <a:lnTo>
                    <a:pt x="403" y="490"/>
                  </a:lnTo>
                  <a:lnTo>
                    <a:pt x="416" y="493"/>
                  </a:lnTo>
                  <a:lnTo>
                    <a:pt x="429" y="498"/>
                  </a:lnTo>
                  <a:lnTo>
                    <a:pt x="442" y="502"/>
                  </a:lnTo>
                  <a:lnTo>
                    <a:pt x="455" y="506"/>
                  </a:lnTo>
                  <a:lnTo>
                    <a:pt x="467" y="511"/>
                  </a:lnTo>
                  <a:lnTo>
                    <a:pt x="480" y="516"/>
                  </a:lnTo>
                  <a:lnTo>
                    <a:pt x="484" y="518"/>
                  </a:lnTo>
                  <a:lnTo>
                    <a:pt x="489" y="520"/>
                  </a:lnTo>
                  <a:lnTo>
                    <a:pt x="494" y="523"/>
                  </a:lnTo>
                  <a:lnTo>
                    <a:pt x="500" y="525"/>
                  </a:lnTo>
                  <a:lnTo>
                    <a:pt x="505" y="528"/>
                  </a:lnTo>
                  <a:lnTo>
                    <a:pt x="509" y="530"/>
                  </a:lnTo>
                  <a:lnTo>
                    <a:pt x="514" y="532"/>
                  </a:lnTo>
                  <a:lnTo>
                    <a:pt x="519" y="535"/>
                  </a:lnTo>
                  <a:lnTo>
                    <a:pt x="513" y="509"/>
                  </a:lnTo>
                  <a:close/>
                </a:path>
              </a:pathLst>
            </a:custGeom>
            <a:solidFill>
              <a:srgbClr val="00FF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99" name="Freeform 27"/>
            <p:cNvSpPr>
              <a:spLocks/>
            </p:cNvSpPr>
            <p:nvPr/>
          </p:nvSpPr>
          <p:spPr bwMode="auto">
            <a:xfrm>
              <a:off x="858838" y="3197225"/>
              <a:ext cx="825500" cy="569913"/>
            </a:xfrm>
            <a:custGeom>
              <a:avLst/>
              <a:gdLst/>
              <a:ahLst/>
              <a:cxnLst>
                <a:cxn ang="0">
                  <a:pos x="471" y="211"/>
                </a:cxn>
                <a:cxn ang="0">
                  <a:pos x="467" y="209"/>
                </a:cxn>
                <a:cxn ang="0">
                  <a:pos x="457" y="208"/>
                </a:cxn>
                <a:cxn ang="0">
                  <a:pos x="443" y="207"/>
                </a:cxn>
                <a:cxn ang="0">
                  <a:pos x="424" y="206"/>
                </a:cxn>
                <a:cxn ang="0">
                  <a:pos x="401" y="206"/>
                </a:cxn>
                <a:cxn ang="0">
                  <a:pos x="376" y="206"/>
                </a:cxn>
                <a:cxn ang="0">
                  <a:pos x="349" y="207"/>
                </a:cxn>
                <a:cxn ang="0">
                  <a:pos x="321" y="212"/>
                </a:cxn>
                <a:cxn ang="0">
                  <a:pos x="290" y="218"/>
                </a:cxn>
                <a:cxn ang="0">
                  <a:pos x="260" y="226"/>
                </a:cxn>
                <a:cxn ang="0">
                  <a:pos x="230" y="238"/>
                </a:cxn>
                <a:cxn ang="0">
                  <a:pos x="202" y="253"/>
                </a:cxn>
                <a:cxn ang="0">
                  <a:pos x="176" y="272"/>
                </a:cxn>
                <a:cxn ang="0">
                  <a:pos x="151" y="297"/>
                </a:cxn>
                <a:cxn ang="0">
                  <a:pos x="130" y="326"/>
                </a:cxn>
                <a:cxn ang="0">
                  <a:pos x="112" y="359"/>
                </a:cxn>
                <a:cxn ang="0">
                  <a:pos x="0" y="303"/>
                </a:cxn>
                <a:cxn ang="0">
                  <a:pos x="2" y="300"/>
                </a:cxn>
                <a:cxn ang="0">
                  <a:pos x="6" y="288"/>
                </a:cxn>
                <a:cxn ang="0">
                  <a:pos x="15" y="270"/>
                </a:cxn>
                <a:cxn ang="0">
                  <a:pos x="25" y="247"/>
                </a:cxn>
                <a:cxn ang="0">
                  <a:pos x="39" y="221"/>
                </a:cxn>
                <a:cxn ang="0">
                  <a:pos x="58" y="192"/>
                </a:cxn>
                <a:cxn ang="0">
                  <a:pos x="81" y="161"/>
                </a:cxn>
                <a:cxn ang="0">
                  <a:pos x="108" y="130"/>
                </a:cxn>
                <a:cxn ang="0">
                  <a:pos x="140" y="99"/>
                </a:cxn>
                <a:cxn ang="0">
                  <a:pos x="176" y="71"/>
                </a:cxn>
                <a:cxn ang="0">
                  <a:pos x="217" y="46"/>
                </a:cxn>
                <a:cxn ang="0">
                  <a:pos x="264" y="24"/>
                </a:cxn>
                <a:cxn ang="0">
                  <a:pos x="315" y="9"/>
                </a:cxn>
                <a:cxn ang="0">
                  <a:pos x="372" y="1"/>
                </a:cxn>
                <a:cxn ang="0">
                  <a:pos x="435" y="0"/>
                </a:cxn>
                <a:cxn ang="0">
                  <a:pos x="503" y="8"/>
                </a:cxn>
                <a:cxn ang="0">
                  <a:pos x="513" y="32"/>
                </a:cxn>
                <a:cxn ang="0">
                  <a:pos x="518" y="58"/>
                </a:cxn>
                <a:cxn ang="0">
                  <a:pos x="520" y="86"/>
                </a:cxn>
                <a:cxn ang="0">
                  <a:pos x="518" y="113"/>
                </a:cxn>
                <a:cxn ang="0">
                  <a:pos x="512" y="141"/>
                </a:cxn>
                <a:cxn ang="0">
                  <a:pos x="501" y="167"/>
                </a:cxn>
                <a:cxn ang="0">
                  <a:pos x="488" y="190"/>
                </a:cxn>
                <a:cxn ang="0">
                  <a:pos x="471" y="211"/>
                </a:cxn>
              </a:cxnLst>
              <a:rect l="0" t="0" r="r" b="b"/>
              <a:pathLst>
                <a:path w="520" h="359">
                  <a:moveTo>
                    <a:pt x="471" y="211"/>
                  </a:moveTo>
                  <a:lnTo>
                    <a:pt x="467" y="209"/>
                  </a:lnTo>
                  <a:lnTo>
                    <a:pt x="457" y="208"/>
                  </a:lnTo>
                  <a:lnTo>
                    <a:pt x="443" y="207"/>
                  </a:lnTo>
                  <a:lnTo>
                    <a:pt x="424" y="206"/>
                  </a:lnTo>
                  <a:lnTo>
                    <a:pt x="401" y="206"/>
                  </a:lnTo>
                  <a:lnTo>
                    <a:pt x="376" y="206"/>
                  </a:lnTo>
                  <a:lnTo>
                    <a:pt x="349" y="207"/>
                  </a:lnTo>
                  <a:lnTo>
                    <a:pt x="321" y="212"/>
                  </a:lnTo>
                  <a:lnTo>
                    <a:pt x="290" y="218"/>
                  </a:lnTo>
                  <a:lnTo>
                    <a:pt x="260" y="226"/>
                  </a:lnTo>
                  <a:lnTo>
                    <a:pt x="230" y="238"/>
                  </a:lnTo>
                  <a:lnTo>
                    <a:pt x="202" y="253"/>
                  </a:lnTo>
                  <a:lnTo>
                    <a:pt x="176" y="272"/>
                  </a:lnTo>
                  <a:lnTo>
                    <a:pt x="151" y="297"/>
                  </a:lnTo>
                  <a:lnTo>
                    <a:pt x="130" y="326"/>
                  </a:lnTo>
                  <a:lnTo>
                    <a:pt x="112" y="359"/>
                  </a:lnTo>
                  <a:lnTo>
                    <a:pt x="0" y="303"/>
                  </a:lnTo>
                  <a:lnTo>
                    <a:pt x="2" y="300"/>
                  </a:lnTo>
                  <a:lnTo>
                    <a:pt x="6" y="288"/>
                  </a:lnTo>
                  <a:lnTo>
                    <a:pt x="15" y="270"/>
                  </a:lnTo>
                  <a:lnTo>
                    <a:pt x="25" y="247"/>
                  </a:lnTo>
                  <a:lnTo>
                    <a:pt x="39" y="221"/>
                  </a:lnTo>
                  <a:lnTo>
                    <a:pt x="58" y="192"/>
                  </a:lnTo>
                  <a:lnTo>
                    <a:pt x="81" y="161"/>
                  </a:lnTo>
                  <a:lnTo>
                    <a:pt x="108" y="130"/>
                  </a:lnTo>
                  <a:lnTo>
                    <a:pt x="140" y="99"/>
                  </a:lnTo>
                  <a:lnTo>
                    <a:pt x="176" y="71"/>
                  </a:lnTo>
                  <a:lnTo>
                    <a:pt x="217" y="46"/>
                  </a:lnTo>
                  <a:lnTo>
                    <a:pt x="264" y="24"/>
                  </a:lnTo>
                  <a:lnTo>
                    <a:pt x="315" y="9"/>
                  </a:lnTo>
                  <a:lnTo>
                    <a:pt x="372" y="1"/>
                  </a:lnTo>
                  <a:lnTo>
                    <a:pt x="435" y="0"/>
                  </a:lnTo>
                  <a:lnTo>
                    <a:pt x="503" y="8"/>
                  </a:lnTo>
                  <a:lnTo>
                    <a:pt x="513" y="32"/>
                  </a:lnTo>
                  <a:lnTo>
                    <a:pt x="518" y="58"/>
                  </a:lnTo>
                  <a:lnTo>
                    <a:pt x="520" y="86"/>
                  </a:lnTo>
                  <a:lnTo>
                    <a:pt x="518" y="113"/>
                  </a:lnTo>
                  <a:lnTo>
                    <a:pt x="512" y="141"/>
                  </a:lnTo>
                  <a:lnTo>
                    <a:pt x="501" y="167"/>
                  </a:lnTo>
                  <a:lnTo>
                    <a:pt x="488" y="190"/>
                  </a:lnTo>
                  <a:lnTo>
                    <a:pt x="471" y="211"/>
                  </a:lnTo>
                  <a:close/>
                </a:path>
              </a:pathLst>
            </a:custGeom>
            <a:solidFill>
              <a:srgbClr val="0059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0" name="Freeform 28"/>
            <p:cNvSpPr>
              <a:spLocks/>
            </p:cNvSpPr>
            <p:nvPr/>
          </p:nvSpPr>
          <p:spPr bwMode="auto">
            <a:xfrm>
              <a:off x="1860550" y="3313113"/>
              <a:ext cx="87313" cy="87313"/>
            </a:xfrm>
            <a:custGeom>
              <a:avLst/>
              <a:gdLst/>
              <a:ahLst/>
              <a:cxnLst>
                <a:cxn ang="0">
                  <a:pos x="28" y="55"/>
                </a:cxn>
                <a:cxn ang="0">
                  <a:pos x="38" y="52"/>
                </a:cxn>
                <a:cxn ang="0">
                  <a:pos x="47" y="46"/>
                </a:cxn>
                <a:cxn ang="0">
                  <a:pos x="53" y="38"/>
                </a:cxn>
                <a:cxn ang="0">
                  <a:pos x="55" y="27"/>
                </a:cxn>
                <a:cxn ang="0">
                  <a:pos x="53" y="17"/>
                </a:cxn>
                <a:cxn ang="0">
                  <a:pos x="47" y="8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8"/>
                </a:cxn>
                <a:cxn ang="0">
                  <a:pos x="3" y="17"/>
                </a:cxn>
                <a:cxn ang="0">
                  <a:pos x="0" y="27"/>
                </a:cxn>
                <a:cxn ang="0">
                  <a:pos x="3" y="38"/>
                </a:cxn>
                <a:cxn ang="0">
                  <a:pos x="9" y="46"/>
                </a:cxn>
                <a:cxn ang="0">
                  <a:pos x="17" y="52"/>
                </a:cxn>
                <a:cxn ang="0">
                  <a:pos x="28" y="55"/>
                </a:cxn>
              </a:cxnLst>
              <a:rect l="0" t="0" r="r" b="b"/>
              <a:pathLst>
                <a:path w="55" h="55">
                  <a:moveTo>
                    <a:pt x="28" y="55"/>
                  </a:moveTo>
                  <a:lnTo>
                    <a:pt x="38" y="52"/>
                  </a:lnTo>
                  <a:lnTo>
                    <a:pt x="47" y="46"/>
                  </a:lnTo>
                  <a:lnTo>
                    <a:pt x="53" y="38"/>
                  </a:lnTo>
                  <a:lnTo>
                    <a:pt x="55" y="27"/>
                  </a:lnTo>
                  <a:lnTo>
                    <a:pt x="53" y="17"/>
                  </a:lnTo>
                  <a:lnTo>
                    <a:pt x="47" y="8"/>
                  </a:lnTo>
                  <a:lnTo>
                    <a:pt x="38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8"/>
                  </a:lnTo>
                  <a:lnTo>
                    <a:pt x="3" y="17"/>
                  </a:lnTo>
                  <a:lnTo>
                    <a:pt x="0" y="27"/>
                  </a:lnTo>
                  <a:lnTo>
                    <a:pt x="3" y="38"/>
                  </a:lnTo>
                  <a:lnTo>
                    <a:pt x="9" y="46"/>
                  </a:lnTo>
                  <a:lnTo>
                    <a:pt x="17" y="52"/>
                  </a:lnTo>
                  <a:lnTo>
                    <a:pt x="28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01" name="Freeform 29"/>
            <p:cNvSpPr>
              <a:spLocks/>
            </p:cNvSpPr>
            <p:nvPr/>
          </p:nvSpPr>
          <p:spPr bwMode="auto">
            <a:xfrm>
              <a:off x="1868488" y="3556000"/>
              <a:ext cx="87313" cy="84138"/>
            </a:xfrm>
            <a:custGeom>
              <a:avLst/>
              <a:gdLst/>
              <a:ahLst/>
              <a:cxnLst>
                <a:cxn ang="0">
                  <a:pos x="28" y="53"/>
                </a:cxn>
                <a:cxn ang="0">
                  <a:pos x="38" y="51"/>
                </a:cxn>
                <a:cxn ang="0">
                  <a:pos x="47" y="45"/>
                </a:cxn>
                <a:cxn ang="0">
                  <a:pos x="52" y="37"/>
                </a:cxn>
                <a:cxn ang="0">
                  <a:pos x="55" y="26"/>
                </a:cxn>
                <a:cxn ang="0">
                  <a:pos x="52" y="15"/>
                </a:cxn>
                <a:cxn ang="0">
                  <a:pos x="47" y="7"/>
                </a:cxn>
                <a:cxn ang="0">
                  <a:pos x="38" y="2"/>
                </a:cxn>
                <a:cxn ang="0">
                  <a:pos x="28" y="0"/>
                </a:cxn>
                <a:cxn ang="0">
                  <a:pos x="17" y="2"/>
                </a:cxn>
                <a:cxn ang="0">
                  <a:pos x="9" y="7"/>
                </a:cxn>
                <a:cxn ang="0">
                  <a:pos x="3" y="15"/>
                </a:cxn>
                <a:cxn ang="0">
                  <a:pos x="0" y="26"/>
                </a:cxn>
                <a:cxn ang="0">
                  <a:pos x="3" y="37"/>
                </a:cxn>
                <a:cxn ang="0">
                  <a:pos x="9" y="45"/>
                </a:cxn>
                <a:cxn ang="0">
                  <a:pos x="17" y="51"/>
                </a:cxn>
                <a:cxn ang="0">
                  <a:pos x="28" y="53"/>
                </a:cxn>
              </a:cxnLst>
              <a:rect l="0" t="0" r="r" b="b"/>
              <a:pathLst>
                <a:path w="55" h="53">
                  <a:moveTo>
                    <a:pt x="28" y="53"/>
                  </a:moveTo>
                  <a:lnTo>
                    <a:pt x="38" y="51"/>
                  </a:lnTo>
                  <a:lnTo>
                    <a:pt x="47" y="45"/>
                  </a:lnTo>
                  <a:lnTo>
                    <a:pt x="52" y="37"/>
                  </a:lnTo>
                  <a:lnTo>
                    <a:pt x="55" y="26"/>
                  </a:lnTo>
                  <a:lnTo>
                    <a:pt x="52" y="15"/>
                  </a:lnTo>
                  <a:lnTo>
                    <a:pt x="47" y="7"/>
                  </a:lnTo>
                  <a:lnTo>
                    <a:pt x="38" y="2"/>
                  </a:lnTo>
                  <a:lnTo>
                    <a:pt x="28" y="0"/>
                  </a:lnTo>
                  <a:lnTo>
                    <a:pt x="17" y="2"/>
                  </a:lnTo>
                  <a:lnTo>
                    <a:pt x="9" y="7"/>
                  </a:lnTo>
                  <a:lnTo>
                    <a:pt x="3" y="15"/>
                  </a:lnTo>
                  <a:lnTo>
                    <a:pt x="0" y="26"/>
                  </a:lnTo>
                  <a:lnTo>
                    <a:pt x="3" y="37"/>
                  </a:lnTo>
                  <a:lnTo>
                    <a:pt x="9" y="45"/>
                  </a:lnTo>
                  <a:lnTo>
                    <a:pt x="17" y="51"/>
                  </a:lnTo>
                  <a:lnTo>
                    <a:pt x="28" y="5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5" name="Text Box 3"/>
          <p:cNvSpPr txBox="1">
            <a:spLocks noChangeArrowheads="1"/>
          </p:cNvSpPr>
          <p:nvPr/>
        </p:nvSpPr>
        <p:spPr bwMode="auto">
          <a:xfrm>
            <a:off x="0" y="5534561"/>
            <a:ext cx="9144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8000" dirty="0" smtClean="0"/>
              <a:t>die </a:t>
            </a:r>
            <a:r>
              <a:rPr lang="en-US" sz="8000" dirty="0" err="1" smtClean="0"/>
              <a:t>Strasse</a:t>
            </a:r>
            <a:r>
              <a:rPr lang="en-US" sz="8000" dirty="0" smtClean="0"/>
              <a:t> </a:t>
            </a:r>
            <a:r>
              <a:rPr lang="en-US" sz="8000" dirty="0" err="1" smtClean="0"/>
              <a:t>entlang</a:t>
            </a:r>
            <a:endParaRPr lang="en-US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0.57083 -0.009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Text Box 3"/>
          <p:cNvSpPr txBox="1">
            <a:spLocks noChangeArrowheads="1"/>
          </p:cNvSpPr>
          <p:nvPr/>
        </p:nvSpPr>
        <p:spPr bwMode="auto">
          <a:xfrm>
            <a:off x="0" y="2286000"/>
            <a:ext cx="9144000" cy="3939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0000" dirty="0" err="1"/>
              <a:t>bis</a:t>
            </a:r>
            <a:r>
              <a:rPr lang="en-US" sz="10000" dirty="0"/>
              <a:t> </a:t>
            </a:r>
            <a:r>
              <a:rPr lang="en-US" sz="10000" dirty="0" err="1" smtClean="0"/>
              <a:t>zum</a:t>
            </a:r>
            <a:endParaRPr lang="en-US" sz="10000" dirty="0" smtClean="0"/>
          </a:p>
          <a:p>
            <a:pPr algn="ctr">
              <a:spcBef>
                <a:spcPct val="50000"/>
              </a:spcBef>
            </a:pPr>
            <a:r>
              <a:rPr lang="en-US" sz="10000" dirty="0" err="1" smtClean="0"/>
              <a:t>bis</a:t>
            </a:r>
            <a:r>
              <a:rPr lang="en-US" sz="10000" dirty="0" smtClean="0"/>
              <a:t> </a:t>
            </a:r>
            <a:r>
              <a:rPr lang="en-US" sz="10000" dirty="0" err="1" smtClean="0"/>
              <a:t>zur</a:t>
            </a:r>
            <a:endParaRPr lang="en-US" sz="1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6" descr="http://www.sondershausen.de/cms/upload/Allgemein/pressebilder/rathaus_stadtwappen.JPG"/>
          <p:cNvPicPr>
            <a:picLocks noChangeAspect="1" noChangeArrowheads="1"/>
          </p:cNvPicPr>
          <p:nvPr/>
        </p:nvPicPr>
        <p:blipFill>
          <a:blip r:embed="rId2" cstate="print"/>
          <a:srcRect l="33333" t="23669" r="29333" b="21893"/>
          <a:stretch>
            <a:fillRect/>
          </a:stretch>
        </p:blipFill>
        <p:spPr bwMode="auto">
          <a:xfrm>
            <a:off x="1524000" y="1143000"/>
            <a:ext cx="4572000" cy="375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Up Arrow 4"/>
          <p:cNvSpPr/>
          <p:nvPr/>
        </p:nvSpPr>
        <p:spPr>
          <a:xfrm rot="16200000" flipH="1">
            <a:off x="5394325" y="4054475"/>
            <a:ext cx="1462087" cy="17351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-3810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err="1" smtClean="0"/>
              <a:t>bis</a:t>
            </a:r>
            <a:r>
              <a:rPr lang="en-US" sz="7200" dirty="0" smtClean="0"/>
              <a:t> </a:t>
            </a:r>
            <a:r>
              <a:rPr lang="en-US" sz="7200" dirty="0" err="1" smtClean="0"/>
              <a:t>zum</a:t>
            </a:r>
            <a:r>
              <a:rPr lang="en-US" sz="7200" dirty="0" smtClean="0"/>
              <a:t> </a:t>
            </a:r>
            <a:r>
              <a:rPr lang="en-US" sz="7200" dirty="0" err="1" smtClean="0"/>
              <a:t>Rathaus</a:t>
            </a:r>
            <a:endParaRPr lang="en-US" sz="7200" dirty="0"/>
          </a:p>
        </p:txBody>
      </p:sp>
      <p:pic>
        <p:nvPicPr>
          <p:cNvPr id="6" name="Picture 4" descr="C:\Documents and Settings\ahart\Local Settings\Temporary Internet Files\Content.IE5\P7Y29W10\MC900434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33600" y="4038600"/>
            <a:ext cx="1828572" cy="18285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6" descr="C:\Documents and Settings\ahart\Local Settings\Temporary Internet Files\Content.IE5\X3DO13XK\MC900432549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228600"/>
            <a:ext cx="533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ight Arrow 3"/>
          <p:cNvSpPr/>
          <p:nvPr/>
        </p:nvSpPr>
        <p:spPr>
          <a:xfrm rot="18983689">
            <a:off x="386246" y="5441741"/>
            <a:ext cx="1905000" cy="1219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268" name="Picture 4" descr="C:\Documents and Settings\ahart\Local Settings\Temporary Internet Files\Content.IE5\P7Y29W10\MC9004348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714" y="2514714"/>
            <a:ext cx="1828572" cy="1828572"/>
          </a:xfrm>
          <a:prstGeom prst="rect">
            <a:avLst/>
          </a:prstGeom>
          <a:noFill/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-457200" y="5486400"/>
            <a:ext cx="9753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7200" dirty="0" err="1" smtClean="0"/>
              <a:t>bis</a:t>
            </a:r>
            <a:r>
              <a:rPr lang="en-US" sz="7200" dirty="0" smtClean="0"/>
              <a:t> </a:t>
            </a:r>
            <a:r>
              <a:rPr lang="en-US" sz="7200" dirty="0" err="1" smtClean="0"/>
              <a:t>zur</a:t>
            </a:r>
            <a:r>
              <a:rPr lang="en-US" sz="7200" dirty="0" smtClean="0"/>
              <a:t> </a:t>
            </a:r>
            <a:r>
              <a:rPr lang="en-US" sz="7200" dirty="0" err="1" smtClean="0"/>
              <a:t>Ampel</a:t>
            </a:r>
            <a:endParaRPr lang="en-US" sz="7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-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</TotalTime>
  <Words>82</Words>
  <Application>Microsoft Office PowerPoint</Application>
  <PresentationFormat>On-screen Show (4:3)</PresentationFormat>
  <Paragraphs>24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</vt:vector>
  </TitlesOfParts>
  <Company>Upper Dublin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ralbert</dc:creator>
  <cp:lastModifiedBy>tmsadmin</cp:lastModifiedBy>
  <cp:revision>14</cp:revision>
  <dcterms:created xsi:type="dcterms:W3CDTF">2012-10-17T16:21:46Z</dcterms:created>
  <dcterms:modified xsi:type="dcterms:W3CDTF">2013-11-21T14:23:47Z</dcterms:modified>
</cp:coreProperties>
</file>